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93" r:id="rId3"/>
    <p:sldId id="257" r:id="rId4"/>
    <p:sldId id="263" r:id="rId5"/>
    <p:sldId id="284" r:id="rId6"/>
    <p:sldId id="282" r:id="rId7"/>
    <p:sldId id="283" r:id="rId8"/>
    <p:sldId id="292" r:id="rId9"/>
    <p:sldId id="281" r:id="rId10"/>
    <p:sldId id="258" r:id="rId11"/>
    <p:sldId id="264" r:id="rId12"/>
    <p:sldId id="259" r:id="rId13"/>
    <p:sldId id="260" r:id="rId14"/>
    <p:sldId id="262" r:id="rId15"/>
    <p:sldId id="289" r:id="rId16"/>
    <p:sldId id="265" r:id="rId17"/>
    <p:sldId id="286" r:id="rId18"/>
    <p:sldId id="266" r:id="rId19"/>
    <p:sldId id="285" r:id="rId20"/>
    <p:sldId id="267" r:id="rId21"/>
    <p:sldId id="268" r:id="rId22"/>
    <p:sldId id="272" r:id="rId23"/>
    <p:sldId id="273" r:id="rId24"/>
    <p:sldId id="274" r:id="rId25"/>
    <p:sldId id="275" r:id="rId26"/>
    <p:sldId id="276" r:id="rId27"/>
    <p:sldId id="290" r:id="rId28"/>
    <p:sldId id="277" r:id="rId29"/>
    <p:sldId id="279" r:id="rId30"/>
    <p:sldId id="280" r:id="rId31"/>
    <p:sldId id="288" r:id="rId32"/>
    <p:sldId id="287"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96315-E2FA-4B2C-9DC8-BAADD8ADB647}" v="1" dt="2020-12-06T02:20:28.4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76" autoAdjust="0"/>
    <p:restoredTop sz="94660"/>
  </p:normalViewPr>
  <p:slideViewPr>
    <p:cSldViewPr>
      <p:cViewPr varScale="1">
        <p:scale>
          <a:sx n="78" d="100"/>
          <a:sy n="78" d="100"/>
        </p:scale>
        <p:origin x="48" y="224"/>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erritt" userId="f21ab54c-2b55-4779-ac72-cbe71e1eb59a" providerId="ADAL" clId="{1543C258-D27D-4238-BF3A-04E6408E08D2}"/>
    <pc:docChg chg="custSel addSld modSld">
      <pc:chgData name="Michael Merritt" userId="f21ab54c-2b55-4779-ac72-cbe71e1eb59a" providerId="ADAL" clId="{1543C258-D27D-4238-BF3A-04E6408E08D2}" dt="2019-12-01T03:38:42.207" v="495" actId="20577"/>
      <pc:docMkLst>
        <pc:docMk/>
      </pc:docMkLst>
      <pc:sldChg chg="addSp delSp modSp modAnim">
        <pc:chgData name="Michael Merritt" userId="f21ab54c-2b55-4779-ac72-cbe71e1eb59a" providerId="ADAL" clId="{1543C258-D27D-4238-BF3A-04E6408E08D2}" dt="2019-12-01T03:08:27.551" v="7" actId="478"/>
        <pc:sldMkLst>
          <pc:docMk/>
          <pc:sldMk cId="0" sldId="256"/>
        </pc:sldMkLst>
        <pc:picChg chg="add mod">
          <ac:chgData name="Michael Merritt" userId="f21ab54c-2b55-4779-ac72-cbe71e1eb59a" providerId="ADAL" clId="{1543C258-D27D-4238-BF3A-04E6408E08D2}" dt="2019-12-01T03:08:24.175" v="6" actId="167"/>
          <ac:picMkLst>
            <pc:docMk/>
            <pc:sldMk cId="0" sldId="256"/>
            <ac:picMk id="9" creationId="{51DDFC55-1C9A-4F49-86DD-AF5410D4FDB4}"/>
          </ac:picMkLst>
        </pc:picChg>
        <pc:picChg chg="del mod">
          <ac:chgData name="Michael Merritt" userId="f21ab54c-2b55-4779-ac72-cbe71e1eb59a" providerId="ADAL" clId="{1543C258-D27D-4238-BF3A-04E6408E08D2}" dt="2019-12-01T03:08:27.551" v="7" actId="478"/>
          <ac:picMkLst>
            <pc:docMk/>
            <pc:sldMk cId="0" sldId="256"/>
            <ac:picMk id="1026" creationId="{00000000-0000-0000-0000-000000000000}"/>
          </ac:picMkLst>
        </pc:picChg>
      </pc:sldChg>
      <pc:sldChg chg="modNotesTx">
        <pc:chgData name="Michael Merritt" userId="f21ab54c-2b55-4779-ac72-cbe71e1eb59a" providerId="ADAL" clId="{1543C258-D27D-4238-BF3A-04E6408E08D2}" dt="2019-12-01T03:37:43.036" v="285" actId="20577"/>
        <pc:sldMkLst>
          <pc:docMk/>
          <pc:sldMk cId="0" sldId="257"/>
        </pc:sldMkLst>
      </pc:sldChg>
      <pc:sldChg chg="addSp delSp modSp">
        <pc:chgData name="Michael Merritt" userId="f21ab54c-2b55-4779-ac72-cbe71e1eb59a" providerId="ADAL" clId="{1543C258-D27D-4238-BF3A-04E6408E08D2}" dt="2019-12-01T03:13:01.709" v="20" actId="408"/>
        <pc:sldMkLst>
          <pc:docMk/>
          <pc:sldMk cId="0" sldId="260"/>
        </pc:sldMkLst>
        <pc:spChg chg="add mod">
          <ac:chgData name="Michael Merritt" userId="f21ab54c-2b55-4779-ac72-cbe71e1eb59a" providerId="ADAL" clId="{1543C258-D27D-4238-BF3A-04E6408E08D2}" dt="2019-12-01T03:12:34.403" v="18" actId="14100"/>
          <ac:spMkLst>
            <pc:docMk/>
            <pc:sldMk cId="0" sldId="260"/>
            <ac:spMk id="4" creationId="{F01F67A8-B21E-4832-BEB6-E5538905D544}"/>
          </ac:spMkLst>
        </pc:spChg>
        <pc:picChg chg="add del">
          <ac:chgData name="Michael Merritt" userId="f21ab54c-2b55-4779-ac72-cbe71e1eb59a" providerId="ADAL" clId="{1543C258-D27D-4238-BF3A-04E6408E08D2}" dt="2019-12-01T03:10:06.875" v="9" actId="478"/>
          <ac:picMkLst>
            <pc:docMk/>
            <pc:sldMk cId="0" sldId="260"/>
            <ac:picMk id="3" creationId="{DCB3260A-ADDB-45D5-ADFD-9732C2E44A9E}"/>
          </ac:picMkLst>
        </pc:picChg>
        <pc:picChg chg="del">
          <ac:chgData name="Michael Merritt" userId="f21ab54c-2b55-4779-ac72-cbe71e1eb59a" providerId="ADAL" clId="{1543C258-D27D-4238-BF3A-04E6408E08D2}" dt="2019-12-01T03:12:45.640" v="19" actId="478"/>
          <ac:picMkLst>
            <pc:docMk/>
            <pc:sldMk cId="0" sldId="260"/>
            <ac:picMk id="20488" creationId="{00000000-0000-0000-0000-000000000000}"/>
          </ac:picMkLst>
        </pc:picChg>
        <pc:picChg chg="mod">
          <ac:chgData name="Michael Merritt" userId="f21ab54c-2b55-4779-ac72-cbe71e1eb59a" providerId="ADAL" clId="{1543C258-D27D-4238-BF3A-04E6408E08D2}" dt="2019-12-01T03:13:01.709" v="20" actId="408"/>
          <ac:picMkLst>
            <pc:docMk/>
            <pc:sldMk cId="0" sldId="260"/>
            <ac:picMk id="20489" creationId="{00000000-0000-0000-0000-000000000000}"/>
          </ac:picMkLst>
        </pc:picChg>
        <pc:picChg chg="mod">
          <ac:chgData name="Michael Merritt" userId="f21ab54c-2b55-4779-ac72-cbe71e1eb59a" providerId="ADAL" clId="{1543C258-D27D-4238-BF3A-04E6408E08D2}" dt="2019-12-01T03:13:01.709" v="20" actId="408"/>
          <ac:picMkLst>
            <pc:docMk/>
            <pc:sldMk cId="0" sldId="260"/>
            <ac:picMk id="20490" creationId="{00000000-0000-0000-0000-000000000000}"/>
          </ac:picMkLst>
        </pc:picChg>
        <pc:picChg chg="mod">
          <ac:chgData name="Michael Merritt" userId="f21ab54c-2b55-4779-ac72-cbe71e1eb59a" providerId="ADAL" clId="{1543C258-D27D-4238-BF3A-04E6408E08D2}" dt="2019-12-01T03:13:01.709" v="20" actId="408"/>
          <ac:picMkLst>
            <pc:docMk/>
            <pc:sldMk cId="0" sldId="260"/>
            <ac:picMk id="20491" creationId="{00000000-0000-0000-0000-000000000000}"/>
          </ac:picMkLst>
        </pc:picChg>
        <pc:picChg chg="mod">
          <ac:chgData name="Michael Merritt" userId="f21ab54c-2b55-4779-ac72-cbe71e1eb59a" providerId="ADAL" clId="{1543C258-D27D-4238-BF3A-04E6408E08D2}" dt="2019-12-01T03:13:01.709" v="20" actId="408"/>
          <ac:picMkLst>
            <pc:docMk/>
            <pc:sldMk cId="0" sldId="260"/>
            <ac:picMk id="20492" creationId="{00000000-0000-0000-0000-000000000000}"/>
          </ac:picMkLst>
        </pc:picChg>
      </pc:sldChg>
      <pc:sldChg chg="modNotesTx">
        <pc:chgData name="Michael Merritt" userId="f21ab54c-2b55-4779-ac72-cbe71e1eb59a" providerId="ADAL" clId="{1543C258-D27D-4238-BF3A-04E6408E08D2}" dt="2019-12-01T03:38:42.207" v="495" actId="20577"/>
        <pc:sldMkLst>
          <pc:docMk/>
          <pc:sldMk cId="0" sldId="263"/>
        </pc:sldMkLst>
      </pc:sldChg>
      <pc:sldChg chg="addSp delSp modSp modAnim">
        <pc:chgData name="Michael Merritt" userId="f21ab54c-2b55-4779-ac72-cbe71e1eb59a" providerId="ADAL" clId="{1543C258-D27D-4238-BF3A-04E6408E08D2}" dt="2019-12-01T03:16:56.146" v="24" actId="1076"/>
        <pc:sldMkLst>
          <pc:docMk/>
          <pc:sldMk cId="3512069296" sldId="287"/>
        </pc:sldMkLst>
        <pc:picChg chg="add mod">
          <ac:chgData name="Michael Merritt" userId="f21ab54c-2b55-4779-ac72-cbe71e1eb59a" providerId="ADAL" clId="{1543C258-D27D-4238-BF3A-04E6408E08D2}" dt="2019-12-01T03:16:56.146" v="24" actId="1076"/>
          <ac:picMkLst>
            <pc:docMk/>
            <pc:sldMk cId="3512069296" sldId="287"/>
            <ac:picMk id="5" creationId="{E80A0013-E51A-43E3-88D1-8EF02D3E2EF2}"/>
          </ac:picMkLst>
        </pc:picChg>
        <pc:picChg chg="del">
          <ac:chgData name="Michael Merritt" userId="f21ab54c-2b55-4779-ac72-cbe71e1eb59a" providerId="ADAL" clId="{1543C258-D27D-4238-BF3A-04E6408E08D2}" dt="2019-12-01T03:16:54.359" v="23" actId="478"/>
          <ac:picMkLst>
            <pc:docMk/>
            <pc:sldMk cId="3512069296" sldId="287"/>
            <ac:picMk id="5122" creationId="{00000000-0000-0000-0000-000000000000}"/>
          </ac:picMkLst>
        </pc:picChg>
      </pc:sldChg>
      <pc:sldChg chg="addSp modSp modTransition modAnim">
        <pc:chgData name="Michael Merritt" userId="f21ab54c-2b55-4779-ac72-cbe71e1eb59a" providerId="ADAL" clId="{1543C258-D27D-4238-BF3A-04E6408E08D2}" dt="2019-12-01T03:22:38.970" v="34"/>
        <pc:sldMkLst>
          <pc:docMk/>
          <pc:sldMk cId="3682218005" sldId="289"/>
        </pc:sldMkLst>
        <pc:spChg chg="add mod">
          <ac:chgData name="Michael Merritt" userId="f21ab54c-2b55-4779-ac72-cbe71e1eb59a" providerId="ADAL" clId="{1543C258-D27D-4238-BF3A-04E6408E08D2}" dt="2019-12-01T03:19:18.407" v="33" actId="1076"/>
          <ac:spMkLst>
            <pc:docMk/>
            <pc:sldMk cId="3682218005" sldId="289"/>
            <ac:spMk id="3" creationId="{FE18A72B-FE10-4319-A1A4-1FEFA07B1A3B}"/>
          </ac:spMkLst>
        </pc:spChg>
      </pc:sldChg>
      <pc:sldChg chg="addSp modSp add modNotesTx">
        <pc:chgData name="Michael Merritt" userId="f21ab54c-2b55-4779-ac72-cbe71e1eb59a" providerId="ADAL" clId="{1543C258-D27D-4238-BF3A-04E6408E08D2}" dt="2019-12-01T03:37:05.560" v="144" actId="20577"/>
        <pc:sldMkLst>
          <pc:docMk/>
          <pc:sldMk cId="2014207612" sldId="293"/>
        </pc:sldMkLst>
        <pc:spChg chg="add mod">
          <ac:chgData name="Michael Merritt" userId="f21ab54c-2b55-4779-ac72-cbe71e1eb59a" providerId="ADAL" clId="{1543C258-D27D-4238-BF3A-04E6408E08D2}" dt="2019-12-01T03:31:52.435" v="46" actId="1076"/>
          <ac:spMkLst>
            <pc:docMk/>
            <pc:sldMk cId="2014207612" sldId="293"/>
            <ac:spMk id="4" creationId="{82A1BC3B-92EF-409B-8193-42DB0EBA69B1}"/>
          </ac:spMkLst>
        </pc:spChg>
        <pc:picChg chg="add mod modCrop">
          <ac:chgData name="Michael Merritt" userId="f21ab54c-2b55-4779-ac72-cbe71e1eb59a" providerId="ADAL" clId="{1543C258-D27D-4238-BF3A-04E6408E08D2}" dt="2019-12-01T03:29:31.390" v="40" actId="14100"/>
          <ac:picMkLst>
            <pc:docMk/>
            <pc:sldMk cId="2014207612" sldId="293"/>
            <ac:picMk id="3" creationId="{941088F5-991A-49A6-87CA-C4FAF7C7B32A}"/>
          </ac:picMkLst>
        </pc:picChg>
      </pc:sldChg>
    </pc:docChg>
  </pc:docChgLst>
  <pc:docChgLst>
    <pc:chgData name="Michael Merritt" userId="f21ab54c-2b55-4779-ac72-cbe71e1eb59a" providerId="ADAL" clId="{3BB96315-E2FA-4B2C-9DC8-BAADD8ADB647}"/>
    <pc:docChg chg="custSel modSld">
      <pc:chgData name="Michael Merritt" userId="f21ab54c-2b55-4779-ac72-cbe71e1eb59a" providerId="ADAL" clId="{3BB96315-E2FA-4B2C-9DC8-BAADD8ADB647}" dt="2020-12-06T02:22:35.290" v="51" actId="403"/>
      <pc:docMkLst>
        <pc:docMk/>
      </pc:docMkLst>
      <pc:sldChg chg="modSp mod">
        <pc:chgData name="Michael Merritt" userId="f21ab54c-2b55-4779-ac72-cbe71e1eb59a" providerId="ADAL" clId="{3BB96315-E2FA-4B2C-9DC8-BAADD8ADB647}" dt="2020-11-30T23:53:29.543" v="4" actId="20577"/>
        <pc:sldMkLst>
          <pc:docMk/>
          <pc:sldMk cId="0" sldId="256"/>
        </pc:sldMkLst>
        <pc:spChg chg="mod">
          <ac:chgData name="Michael Merritt" userId="f21ab54c-2b55-4779-ac72-cbe71e1eb59a" providerId="ADAL" clId="{3BB96315-E2FA-4B2C-9DC8-BAADD8ADB647}" dt="2020-11-30T23:53:29.543" v="4" actId="20577"/>
          <ac:spMkLst>
            <pc:docMk/>
            <pc:sldMk cId="0" sldId="256"/>
            <ac:spMk id="8" creationId="{14B1D9A6-70E0-46E9-B2F1-1FA3BC0623F6}"/>
          </ac:spMkLst>
        </pc:spChg>
      </pc:sldChg>
      <pc:sldChg chg="addSp delSp modSp mod">
        <pc:chgData name="Michael Merritt" userId="f21ab54c-2b55-4779-ac72-cbe71e1eb59a" providerId="ADAL" clId="{3BB96315-E2FA-4B2C-9DC8-BAADD8ADB647}" dt="2020-12-06T02:22:35.290" v="51" actId="403"/>
        <pc:sldMkLst>
          <pc:docMk/>
          <pc:sldMk cId="0" sldId="257"/>
        </pc:sldMkLst>
        <pc:spChg chg="add mod">
          <ac:chgData name="Michael Merritt" userId="f21ab54c-2b55-4779-ac72-cbe71e1eb59a" providerId="ADAL" clId="{3BB96315-E2FA-4B2C-9DC8-BAADD8ADB647}" dt="2020-12-06T02:22:35.290" v="51" actId="403"/>
          <ac:spMkLst>
            <pc:docMk/>
            <pc:sldMk cId="0" sldId="257"/>
            <ac:spMk id="14" creationId="{1753F944-BAE3-46D0-9D1A-40A3778E11DB}"/>
          </ac:spMkLst>
        </pc:spChg>
        <pc:picChg chg="add del">
          <ac:chgData name="Michael Merritt" userId="f21ab54c-2b55-4779-ac72-cbe71e1eb59a" providerId="ADAL" clId="{3BB96315-E2FA-4B2C-9DC8-BAADD8ADB647}" dt="2020-12-06T02:19:41.425" v="28" actId="478"/>
          <ac:picMkLst>
            <pc:docMk/>
            <pc:sldMk cId="0" sldId="257"/>
            <ac:picMk id="4" creationId="{C9583DF3-3AB9-41C9-8DE5-15F16C84C959}"/>
          </ac:picMkLst>
        </pc:picChg>
        <pc:picChg chg="add del">
          <ac:chgData name="Michael Merritt" userId="f21ab54c-2b55-4779-ac72-cbe71e1eb59a" providerId="ADAL" clId="{3BB96315-E2FA-4B2C-9DC8-BAADD8ADB647}" dt="2020-12-06T02:20:08.255" v="32" actId="478"/>
          <ac:picMkLst>
            <pc:docMk/>
            <pc:sldMk cId="0" sldId="257"/>
            <ac:picMk id="6" creationId="{16499890-3E04-4133-9A90-D119F38C8410}"/>
          </ac:picMkLst>
        </pc:picChg>
        <pc:picChg chg="add del">
          <ac:chgData name="Michael Merritt" userId="f21ab54c-2b55-4779-ac72-cbe71e1eb59a" providerId="ADAL" clId="{3BB96315-E2FA-4B2C-9DC8-BAADD8ADB647}" dt="2020-12-06T02:20:06.917" v="31" actId="478"/>
          <ac:picMkLst>
            <pc:docMk/>
            <pc:sldMk cId="0" sldId="257"/>
            <ac:picMk id="8" creationId="{86BABF09-19D3-4C20-AFB1-04C10C783E1E}"/>
          </ac:picMkLst>
        </pc:picChg>
        <pc:picChg chg="add del mod">
          <ac:chgData name="Michael Merritt" userId="f21ab54c-2b55-4779-ac72-cbe71e1eb59a" providerId="ADAL" clId="{3BB96315-E2FA-4B2C-9DC8-BAADD8ADB647}" dt="2020-12-06T02:20:12.654" v="35" actId="478"/>
          <ac:picMkLst>
            <pc:docMk/>
            <pc:sldMk cId="0" sldId="257"/>
            <ac:picMk id="10" creationId="{94DD3FCF-84E6-4F8D-AC15-A2E10EF1D5FC}"/>
          </ac:picMkLst>
        </pc:picChg>
        <pc:picChg chg="del">
          <ac:chgData name="Michael Merritt" userId="f21ab54c-2b55-4779-ac72-cbe71e1eb59a" providerId="ADAL" clId="{3BB96315-E2FA-4B2C-9DC8-BAADD8ADB647}" dt="2020-12-06T02:20:28.419" v="37" actId="478"/>
          <ac:picMkLst>
            <pc:docMk/>
            <pc:sldMk cId="0" sldId="257"/>
            <ac:picMk id="16387" creationId="{00000000-0000-0000-0000-000000000000}"/>
          </ac:picMkLst>
        </pc:picChg>
      </pc:sldChg>
      <pc:sldChg chg="modSp mod">
        <pc:chgData name="Michael Merritt" userId="f21ab54c-2b55-4779-ac72-cbe71e1eb59a" providerId="ADAL" clId="{3BB96315-E2FA-4B2C-9DC8-BAADD8ADB647}" dt="2020-11-30T23:54:59.141" v="26" actId="20577"/>
        <pc:sldMkLst>
          <pc:docMk/>
          <pc:sldMk cId="0" sldId="283"/>
        </pc:sldMkLst>
        <pc:spChg chg="mod">
          <ac:chgData name="Michael Merritt" userId="f21ab54c-2b55-4779-ac72-cbe71e1eb59a" providerId="ADAL" clId="{3BB96315-E2FA-4B2C-9DC8-BAADD8ADB647}" dt="2020-11-30T23:54:59.141" v="26" actId="20577"/>
          <ac:spMkLst>
            <pc:docMk/>
            <pc:sldMk cId="0" sldId="283"/>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E6B9C23-DE6E-431A-91B8-591CFBB72AA8}" type="datetimeFigureOut">
              <a:rPr lang="en-US"/>
              <a:pPr>
                <a:defRPr/>
              </a:pPr>
              <a:t>12/5/2020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A178348-8F0F-40F5-A8A6-E3106FF54CBA}" type="slidenum">
              <a:rPr lang="en-US"/>
              <a:pPr>
                <a:defRPr/>
              </a:pPr>
              <a:t>‹#›</a:t>
            </a:fld>
            <a:endParaRPr lang="en-US" dirty="0"/>
          </a:p>
        </p:txBody>
      </p:sp>
    </p:spTree>
    <p:extLst>
      <p:ext uri="{BB962C8B-B14F-4D97-AF65-F5344CB8AC3E}">
        <p14:creationId xmlns:p14="http://schemas.microsoft.com/office/powerpoint/2010/main" val="1458768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E58E60-AE2E-4BD2-891E-CADEED5300A3}" type="slidenum">
              <a:rPr lang="en-US" altLang="en-US" smtClean="0">
                <a:cs typeface="Arial" charset="0"/>
              </a:rPr>
              <a:pPr fontAlgn="base">
                <a:spcBef>
                  <a:spcPct val="0"/>
                </a:spcBef>
                <a:spcAft>
                  <a:spcPct val="0"/>
                </a:spcAft>
                <a:defRPr/>
              </a:pPr>
              <a:t>1</a:t>
            </a:fld>
            <a:endParaRPr lang="en-US" alt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227D3B-3031-452D-B98D-50E0EF1B4C6F}" type="slidenum">
              <a:rPr lang="en-US" altLang="en-US" smtClean="0">
                <a:cs typeface="Arial" charset="0"/>
              </a:rPr>
              <a:pPr fontAlgn="base">
                <a:spcBef>
                  <a:spcPct val="0"/>
                </a:spcBef>
                <a:spcAft>
                  <a:spcPct val="0"/>
                </a:spcAft>
                <a:defRPr/>
              </a:pPr>
              <a:t>10</a:t>
            </a:fld>
            <a:endParaRPr lang="en-US" alt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41CAA-FF31-4981-9F7C-EB0F591AD814}" type="slidenum">
              <a:rPr lang="en-US" altLang="en-US" smtClean="0">
                <a:cs typeface="Arial" charset="0"/>
              </a:rPr>
              <a:pPr fontAlgn="base">
                <a:spcBef>
                  <a:spcPct val="0"/>
                </a:spcBef>
                <a:spcAft>
                  <a:spcPct val="0"/>
                </a:spcAft>
                <a:defRPr/>
              </a:pPr>
              <a:t>11</a:t>
            </a:fld>
            <a:endParaRPr lang="en-US" alt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5350E3-A201-4FF6-8E8D-E9E4113CA5F1}" type="slidenum">
              <a:rPr lang="en-US" altLang="en-US" smtClean="0">
                <a:cs typeface="Arial" charset="0"/>
              </a:rPr>
              <a:pPr fontAlgn="base">
                <a:spcBef>
                  <a:spcPct val="0"/>
                </a:spcBef>
                <a:spcAft>
                  <a:spcPct val="0"/>
                </a:spcAft>
                <a:defRPr/>
              </a:pPr>
              <a:t>12</a:t>
            </a:fld>
            <a:endParaRPr lang="en-US" alt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888836-0B47-4D94-93AC-9BA1D678EACA}" type="slidenum">
              <a:rPr lang="en-US" altLang="en-US" smtClean="0">
                <a:cs typeface="Arial" charset="0"/>
              </a:rPr>
              <a:pPr fontAlgn="base">
                <a:spcBef>
                  <a:spcPct val="0"/>
                </a:spcBef>
                <a:spcAft>
                  <a:spcPct val="0"/>
                </a:spcAft>
                <a:defRPr/>
              </a:pPr>
              <a:t>13</a:t>
            </a:fld>
            <a:endParaRPr lang="en-US" alt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DD19FB-0412-485C-AA5B-5D91D5070787}" type="slidenum">
              <a:rPr lang="en-US" altLang="en-US" smtClean="0">
                <a:cs typeface="Arial" charset="0"/>
              </a:rPr>
              <a:pPr fontAlgn="base">
                <a:spcBef>
                  <a:spcPct val="0"/>
                </a:spcBef>
                <a:spcAft>
                  <a:spcPct val="0"/>
                </a:spcAft>
                <a:defRPr/>
              </a:pPr>
              <a:t>14</a:t>
            </a:fld>
            <a:endParaRPr lang="en-US" alt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1E21EE-AFDC-4609-88F7-537A60821050}" type="slidenum">
              <a:rPr lang="en-US" altLang="en-US" smtClean="0">
                <a:cs typeface="Arial" charset="0"/>
              </a:rPr>
              <a:pPr fontAlgn="base">
                <a:spcBef>
                  <a:spcPct val="0"/>
                </a:spcBef>
                <a:spcAft>
                  <a:spcPct val="0"/>
                </a:spcAft>
                <a:defRPr/>
              </a:pPr>
              <a:t>15</a:t>
            </a:fld>
            <a:endParaRPr lang="en-US" alt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13B01F-5A6C-48D6-8307-F823D0345A95}" type="slidenum">
              <a:rPr lang="en-US" altLang="en-US" smtClean="0">
                <a:cs typeface="Arial" charset="0"/>
              </a:rPr>
              <a:pPr fontAlgn="base">
                <a:spcBef>
                  <a:spcPct val="0"/>
                </a:spcBef>
                <a:spcAft>
                  <a:spcPct val="0"/>
                </a:spcAft>
                <a:defRPr/>
              </a:pPr>
              <a:t>16</a:t>
            </a:fld>
            <a:endParaRPr lang="en-US" alt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178348-8F0F-40F5-A8A6-E3106FF54CBA}" type="slidenum">
              <a:rPr lang="en-US" smtClean="0"/>
              <a:pPr>
                <a:defRPr/>
              </a:pPr>
              <a:t>17</a:t>
            </a:fld>
            <a:endParaRPr lang="en-US" dirty="0"/>
          </a:p>
        </p:txBody>
      </p:sp>
    </p:spTree>
    <p:extLst>
      <p:ext uri="{BB962C8B-B14F-4D97-AF65-F5344CB8AC3E}">
        <p14:creationId xmlns:p14="http://schemas.microsoft.com/office/powerpoint/2010/main" val="214805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C5582D-C2A9-4A4D-BA3C-1C1CAF357309}" type="slidenum">
              <a:rPr lang="en-US" altLang="en-US" smtClean="0">
                <a:cs typeface="Arial" charset="0"/>
              </a:rPr>
              <a:pPr fontAlgn="base">
                <a:spcBef>
                  <a:spcPct val="0"/>
                </a:spcBef>
                <a:spcAft>
                  <a:spcPct val="0"/>
                </a:spcAft>
                <a:defRPr/>
              </a:pPr>
              <a:t>18</a:t>
            </a:fld>
            <a:endParaRPr lang="en-US" altLang="en-US"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3D838D-3376-438B-BD79-5B7E605D141A}" type="slidenum">
              <a:rPr lang="en-US" altLang="en-US" smtClean="0">
                <a:cs typeface="Arial" charset="0"/>
              </a:rPr>
              <a:pPr fontAlgn="base">
                <a:spcBef>
                  <a:spcPct val="0"/>
                </a:spcBef>
                <a:spcAft>
                  <a:spcPct val="0"/>
                </a:spcAft>
                <a:defRPr/>
              </a:pPr>
              <a:t>20</a:t>
            </a:fld>
            <a:endParaRPr lang="en-US" alt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can be found in the PPC Advancement Committee webpage.</a:t>
            </a: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2</a:t>
            </a:fld>
            <a:endParaRPr lang="en-US" dirty="0"/>
          </a:p>
        </p:txBody>
      </p:sp>
    </p:spTree>
    <p:extLst>
      <p:ext uri="{BB962C8B-B14F-4D97-AF65-F5344CB8AC3E}">
        <p14:creationId xmlns:p14="http://schemas.microsoft.com/office/powerpoint/2010/main" val="2586696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5A6F5A-B68E-44A2-9F03-C19AEFDF2142}" type="slidenum">
              <a:rPr lang="en-US" altLang="en-US" smtClean="0">
                <a:cs typeface="Arial" charset="0"/>
              </a:rPr>
              <a:pPr fontAlgn="base">
                <a:spcBef>
                  <a:spcPct val="0"/>
                </a:spcBef>
                <a:spcAft>
                  <a:spcPct val="0"/>
                </a:spcAft>
                <a:defRPr/>
              </a:pPr>
              <a:t>21</a:t>
            </a:fld>
            <a:endParaRPr lang="en-US" altLang="en-US"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47C4A9-FD03-404B-A322-8F2A0B60748B}" type="slidenum">
              <a:rPr lang="en-US" altLang="en-US" smtClean="0">
                <a:cs typeface="Arial" charset="0"/>
              </a:rPr>
              <a:pPr fontAlgn="base">
                <a:spcBef>
                  <a:spcPct val="0"/>
                </a:spcBef>
                <a:spcAft>
                  <a:spcPct val="0"/>
                </a:spcAft>
                <a:defRPr/>
              </a:pPr>
              <a:t>22</a:t>
            </a:fld>
            <a:endParaRPr lang="en-US" altLang="en-US" dirty="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9E3B27-17F2-4226-8D62-F56044E5C6E6}" type="slidenum">
              <a:rPr lang="en-US" altLang="en-US" smtClean="0">
                <a:cs typeface="Arial" charset="0"/>
              </a:rPr>
              <a:pPr fontAlgn="base">
                <a:spcBef>
                  <a:spcPct val="0"/>
                </a:spcBef>
                <a:spcAft>
                  <a:spcPct val="0"/>
                </a:spcAft>
                <a:defRPr/>
              </a:pPr>
              <a:t>23</a:t>
            </a:fld>
            <a:endParaRPr lang="en-US" alt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32BC6B-EC39-4A03-9B6E-6F95BECF6E76}" type="slidenum">
              <a:rPr lang="en-US" altLang="en-US" smtClean="0">
                <a:cs typeface="Arial" charset="0"/>
              </a:rPr>
              <a:pPr fontAlgn="base">
                <a:spcBef>
                  <a:spcPct val="0"/>
                </a:spcBef>
                <a:spcAft>
                  <a:spcPct val="0"/>
                </a:spcAft>
                <a:defRPr/>
              </a:pPr>
              <a:t>24</a:t>
            </a:fld>
            <a:endParaRPr lang="en-US" altLang="en-US" dirty="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FD3185-CF6C-426C-A817-29BC93649B9F}" type="slidenum">
              <a:rPr lang="en-US" altLang="en-US" smtClean="0">
                <a:cs typeface="Arial" charset="0"/>
              </a:rPr>
              <a:pPr fontAlgn="base">
                <a:spcBef>
                  <a:spcPct val="0"/>
                </a:spcBef>
                <a:spcAft>
                  <a:spcPct val="0"/>
                </a:spcAft>
                <a:defRPr/>
              </a:pPr>
              <a:t>25</a:t>
            </a:fld>
            <a:endParaRPr lang="en-US" altLang="en-US" dirty="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E9A624-51CD-4CA0-AE15-503CA03AB80D}" type="slidenum">
              <a:rPr lang="en-US" altLang="en-US" smtClean="0">
                <a:cs typeface="Arial" charset="0"/>
              </a:rPr>
              <a:pPr fontAlgn="base">
                <a:spcBef>
                  <a:spcPct val="0"/>
                </a:spcBef>
                <a:spcAft>
                  <a:spcPct val="0"/>
                </a:spcAft>
                <a:defRPr/>
              </a:pPr>
              <a:t>26</a:t>
            </a:fld>
            <a:endParaRPr lang="en-US" altLang="en-US" dirty="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E9A624-51CD-4CA0-AE15-503CA03AB80D}" type="slidenum">
              <a:rPr lang="en-US" altLang="en-US" smtClean="0">
                <a:cs typeface="Arial" charset="0"/>
              </a:rPr>
              <a:pPr fontAlgn="base">
                <a:spcBef>
                  <a:spcPct val="0"/>
                </a:spcBef>
                <a:spcAft>
                  <a:spcPct val="0"/>
                </a:spcAft>
                <a:defRPr/>
              </a:pPr>
              <a:t>27</a:t>
            </a:fld>
            <a:endParaRPr lang="en-US" altLang="en-US"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39C842-7B38-4666-8602-A59642BE8B6F}" type="slidenum">
              <a:rPr lang="en-US" altLang="en-US" smtClean="0">
                <a:cs typeface="Arial" charset="0"/>
              </a:rPr>
              <a:pPr fontAlgn="base">
                <a:spcBef>
                  <a:spcPct val="0"/>
                </a:spcBef>
                <a:spcAft>
                  <a:spcPct val="0"/>
                </a:spcAft>
                <a:defRPr/>
              </a:pPr>
              <a:t>28</a:t>
            </a:fld>
            <a:endParaRPr lang="en-US" altLang="en-US" dirty="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32A2CB-C087-465B-B37C-5B4DEFD9D2CB}" type="slidenum">
              <a:rPr lang="en-US" altLang="en-US" smtClean="0">
                <a:cs typeface="Arial" charset="0"/>
              </a:rPr>
              <a:pPr fontAlgn="base">
                <a:spcBef>
                  <a:spcPct val="0"/>
                </a:spcBef>
                <a:spcAft>
                  <a:spcPct val="0"/>
                </a:spcAft>
                <a:defRPr/>
              </a:pPr>
              <a:t>29</a:t>
            </a:fld>
            <a:endParaRPr lang="en-US" altLang="en-US" dirty="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2BA805-83C3-437C-9D16-7CE23D585B48}" type="slidenum">
              <a:rPr lang="en-US" altLang="en-US" smtClean="0">
                <a:cs typeface="Arial" charset="0"/>
              </a:rPr>
              <a:pPr fontAlgn="base">
                <a:spcBef>
                  <a:spcPct val="0"/>
                </a:spcBef>
                <a:spcAft>
                  <a:spcPct val="0"/>
                </a:spcAft>
                <a:defRPr/>
              </a:pPr>
              <a:t>30</a:t>
            </a:fld>
            <a:endParaRPr lang="en-US" alt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Guide to Advancement has undergone extensive revision to ensure it supports the mission and aims of scouting.</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FDA99A-A268-4590-9E14-2590A0C0F955}" type="slidenum">
              <a:rPr lang="en-US" altLang="en-US" smtClean="0">
                <a:cs typeface="Arial" charset="0"/>
              </a:rPr>
              <a:pPr fontAlgn="base">
                <a:spcBef>
                  <a:spcPct val="0"/>
                </a:spcBef>
                <a:spcAft>
                  <a:spcPct val="0"/>
                </a:spcAft>
                <a:defRPr/>
              </a:pPr>
              <a:t>3</a:t>
            </a:fld>
            <a:endParaRPr lang="en-US" altLang="en-US" dirty="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8EECF2-F5E7-4711-8F73-24D700E26340}" type="slidenum">
              <a:rPr lang="en-US" altLang="en-US" smtClean="0">
                <a:cs typeface="Arial" charset="0"/>
              </a:rPr>
              <a:pPr fontAlgn="base">
                <a:spcBef>
                  <a:spcPct val="0"/>
                </a:spcBef>
                <a:spcAft>
                  <a:spcPct val="0"/>
                </a:spcAft>
                <a:defRPr/>
              </a:pPr>
              <a:t>31</a:t>
            </a:fld>
            <a:endParaRPr lang="en-US" altLang="en-US" dirty="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8EECF2-F5E7-4711-8F73-24D700E26340}" type="slidenum">
              <a:rPr lang="en-US" altLang="en-US" smtClean="0">
                <a:cs typeface="Arial" charset="0"/>
              </a:rPr>
              <a:pPr fontAlgn="base">
                <a:spcBef>
                  <a:spcPct val="0"/>
                </a:spcBef>
                <a:spcAft>
                  <a:spcPct val="0"/>
                </a:spcAft>
                <a:defRPr/>
              </a:pPr>
              <a:t>32</a:t>
            </a:fld>
            <a:endParaRPr lang="en-US" alt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presentation starts local and works up…the GTA delegates decisions and implementation to Council and District </a:t>
            </a:r>
            <a:r>
              <a:rPr lang="en-US" altLang="en-US"/>
              <a:t>advancement committees.</a:t>
            </a:r>
            <a:endParaRPr lang="en-US" altLang="en-US" dirty="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94FB61-0FEC-4510-9F6F-49970294AF3C}" type="slidenum">
              <a:rPr lang="en-US" altLang="en-US" smtClean="0">
                <a:cs typeface="Arial" charset="0"/>
              </a:rPr>
              <a:pPr fontAlgn="base">
                <a:spcBef>
                  <a:spcPct val="0"/>
                </a:spcBef>
                <a:spcAft>
                  <a:spcPct val="0"/>
                </a:spcAft>
                <a:defRPr/>
              </a:pPr>
              <a:t>4</a:t>
            </a:fld>
            <a:endParaRPr lang="en-US" alt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84FF03-E537-4297-8CBF-E2C6BA9AD412}" type="slidenum">
              <a:rPr lang="en-US" altLang="en-US" smtClean="0">
                <a:cs typeface="Arial" charset="0"/>
              </a:rPr>
              <a:pPr fontAlgn="base">
                <a:spcBef>
                  <a:spcPct val="0"/>
                </a:spcBef>
                <a:spcAft>
                  <a:spcPct val="0"/>
                </a:spcAft>
                <a:defRPr/>
              </a:pPr>
              <a:t>5</a:t>
            </a:fld>
            <a:endParaRPr lang="en-US" alt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 These volunteers represent a breadth of experience, both in Scouting and professionally. </a:t>
            </a:r>
            <a:endParaRPr lang="en-US" altLang="en-US"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A9806A-F9C1-4230-BD0F-769E71AA2616}" type="slidenum">
              <a:rPr lang="en-US" altLang="en-US" smtClean="0">
                <a:cs typeface="Arial" charset="0"/>
              </a:rPr>
              <a:pPr fontAlgn="base">
                <a:spcBef>
                  <a:spcPct val="0"/>
                </a:spcBef>
                <a:spcAft>
                  <a:spcPct val="0"/>
                </a:spcAft>
                <a:defRPr/>
              </a:pPr>
              <a:t>6</a:t>
            </a:fld>
            <a:endParaRPr lang="en-US" alt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760177-F259-4A5C-8444-D063587FB7F0}" type="slidenum">
              <a:rPr lang="en-US" altLang="en-US" smtClean="0">
                <a:cs typeface="Arial" charset="0"/>
              </a:rPr>
              <a:pPr fontAlgn="base">
                <a:spcBef>
                  <a:spcPct val="0"/>
                </a:spcBef>
                <a:spcAft>
                  <a:spcPct val="0"/>
                </a:spcAft>
                <a:defRPr/>
              </a:pPr>
              <a:t>7</a:t>
            </a:fld>
            <a:endParaRPr lang="en-US" alt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760177-F259-4A5C-8444-D063587FB7F0}" type="slidenum">
              <a:rPr lang="en-US" altLang="en-US" smtClean="0">
                <a:cs typeface="Arial" charset="0"/>
              </a:rPr>
              <a:pPr fontAlgn="base">
                <a:spcBef>
                  <a:spcPct val="0"/>
                </a:spcBef>
                <a:spcAft>
                  <a:spcPct val="0"/>
                </a:spcAft>
                <a:defRPr/>
              </a:pPr>
              <a:t>8</a:t>
            </a:fld>
            <a:endParaRPr lang="en-US" altLang="en-US" dirty="0">
              <a:cs typeface="Arial" charset="0"/>
            </a:endParaRPr>
          </a:p>
        </p:txBody>
      </p:sp>
    </p:spTree>
    <p:extLst>
      <p:ext uri="{BB962C8B-B14F-4D97-AF65-F5344CB8AC3E}">
        <p14:creationId xmlns:p14="http://schemas.microsoft.com/office/powerpoint/2010/main" val="28680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E2D626-84BF-4851-B9BF-178D999ABC48}" type="slidenum">
              <a:rPr lang="en-US" altLang="en-US" smtClean="0">
                <a:cs typeface="Arial" charset="0"/>
              </a:rPr>
              <a:pPr fontAlgn="base">
                <a:spcBef>
                  <a:spcPct val="0"/>
                </a:spcBef>
                <a:spcAft>
                  <a:spcPct val="0"/>
                </a:spcAft>
                <a:defRPr/>
              </a:pPr>
              <a:t>9</a:t>
            </a:fld>
            <a:endParaRPr lang="en-US" alt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fld id="{37789529-0BD2-4392-BA45-209DFDCB17AA}" type="datetime1">
              <a:rPr lang="en-US" smtClean="0"/>
              <a:t>12/5/2020</a:t>
            </a:fld>
            <a:endParaRPr lang="en-US" dirty="0"/>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CB8C9B5D-46FF-44F6-B6B5-772F980CBE2D}" type="slidenum">
              <a:rPr lang="en-US"/>
              <a:pPr>
                <a:defRPr/>
              </a:pPr>
              <a:t>‹#›</a:t>
            </a:fld>
            <a:endParaRPr lang="en-US" dirty="0"/>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dirty="0"/>
          </a:p>
        </p:txBody>
      </p:sp>
    </p:spTree>
    <p:extLst>
      <p:ext uri="{BB962C8B-B14F-4D97-AF65-F5344CB8AC3E}">
        <p14:creationId xmlns:p14="http://schemas.microsoft.com/office/powerpoint/2010/main" val="59202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
        <p:nvSpPr>
          <p:cNvPr id="5" name="Date Placeholder 13"/>
          <p:cNvSpPr>
            <a:spLocks noGrp="1"/>
          </p:cNvSpPr>
          <p:nvPr>
            <p:ph type="dt" sz="half" idx="11"/>
          </p:nvPr>
        </p:nvSpPr>
        <p:spPr/>
        <p:txBody>
          <a:bodyPr/>
          <a:lstStyle>
            <a:lvl1pPr>
              <a:defRPr/>
            </a:lvl1pPr>
          </a:lstStyle>
          <a:p>
            <a:pPr>
              <a:defRPr/>
            </a:pPr>
            <a:fld id="{49F5EC7A-4182-421D-9689-DD174777CEB5}" type="datetime1">
              <a:rPr lang="en-US" smtClean="0"/>
              <a:t>12/5/2020</a:t>
            </a:fld>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DBC24A44-4CE5-430F-B2ED-E288E034DB8A}" type="slidenum">
              <a:rPr lang="en-US"/>
              <a:pPr>
                <a:defRPr/>
              </a:pPr>
              <a:t>‹#›</a:t>
            </a:fld>
            <a:endParaRPr lang="en-US" dirty="0"/>
          </a:p>
        </p:txBody>
      </p:sp>
    </p:spTree>
    <p:extLst>
      <p:ext uri="{BB962C8B-B14F-4D97-AF65-F5344CB8AC3E}">
        <p14:creationId xmlns:p14="http://schemas.microsoft.com/office/powerpoint/2010/main" val="3480516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
        <p:nvSpPr>
          <p:cNvPr id="5" name="Date Placeholder 13"/>
          <p:cNvSpPr>
            <a:spLocks noGrp="1"/>
          </p:cNvSpPr>
          <p:nvPr>
            <p:ph type="dt" sz="half" idx="11"/>
          </p:nvPr>
        </p:nvSpPr>
        <p:spPr/>
        <p:txBody>
          <a:bodyPr/>
          <a:lstStyle>
            <a:lvl1pPr>
              <a:defRPr/>
            </a:lvl1pPr>
          </a:lstStyle>
          <a:p>
            <a:pPr>
              <a:defRPr/>
            </a:pPr>
            <a:fld id="{5527E42C-B4B4-42C3-B45C-55A5F9BB7E14}" type="datetime1">
              <a:rPr lang="en-US" smtClean="0"/>
              <a:t>12/5/2020</a:t>
            </a:fld>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7F1D45A0-6D6E-4375-B1FA-FDF4509DDFA3}" type="slidenum">
              <a:rPr lang="en-US"/>
              <a:pPr>
                <a:defRPr/>
              </a:pPr>
              <a:t>‹#›</a:t>
            </a:fld>
            <a:endParaRPr lang="en-US" dirty="0"/>
          </a:p>
        </p:txBody>
      </p:sp>
    </p:spTree>
    <p:extLst>
      <p:ext uri="{BB962C8B-B14F-4D97-AF65-F5344CB8AC3E}">
        <p14:creationId xmlns:p14="http://schemas.microsoft.com/office/powerpoint/2010/main" val="387006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extLst/>
          </a:lstStyle>
          <a:p>
            <a:pPr>
              <a:defRPr/>
            </a:pPr>
            <a:fld id="{D2F21C3D-24A2-48EC-B6B6-4EFC82364DF6}" type="datetime1">
              <a:rPr lang="en-US" smtClean="0"/>
              <a:t>12/5/2020</a:t>
            </a:fld>
            <a:endParaRPr lang="en-US" dirty="0"/>
          </a:p>
        </p:txBody>
      </p:sp>
      <p:sp>
        <p:nvSpPr>
          <p:cNvPr id="6" name="Footer Placeholder 4"/>
          <p:cNvSpPr>
            <a:spLocks noGrp="1"/>
          </p:cNvSpPr>
          <p:nvPr>
            <p:ph type="ftr" sz="quarter" idx="11"/>
          </p:nvPr>
        </p:nvSpPr>
        <p:spPr/>
        <p:txBody>
          <a:bodyPr/>
          <a:lstStyle>
            <a:lvl1pPr>
              <a:defRPr/>
            </a:lvl1pPr>
            <a:extLst/>
          </a:lstStyle>
          <a:p>
            <a:pPr>
              <a:defRPr/>
            </a:pPr>
            <a:endParaRPr lang="en-US" dirty="0"/>
          </a:p>
        </p:txBody>
      </p:sp>
      <p:sp>
        <p:nvSpPr>
          <p:cNvPr id="7" name="Slide Number Placeholder 5"/>
          <p:cNvSpPr>
            <a:spLocks noGrp="1"/>
          </p:cNvSpPr>
          <p:nvPr>
            <p:ph type="sldNum" sz="quarter" idx="12"/>
          </p:nvPr>
        </p:nvSpPr>
        <p:spPr/>
        <p:txBody>
          <a:bodyPr/>
          <a:lstStyle>
            <a:lvl1pPr>
              <a:defRPr/>
            </a:lvl1pPr>
            <a:extLst/>
          </a:lstStyle>
          <a:p>
            <a:pPr>
              <a:defRPr/>
            </a:pPr>
            <a:fld id="{B5121072-0666-4814-8D5B-7D216FBA80BD}" type="slidenum">
              <a:rPr lang="en-US"/>
              <a:pPr>
                <a:defRPr/>
              </a:pPr>
              <a:t>‹#›</a:t>
            </a:fld>
            <a:endParaRPr lang="en-US" dirty="0"/>
          </a:p>
        </p:txBody>
      </p:sp>
    </p:spTree>
    <p:extLst>
      <p:ext uri="{BB962C8B-B14F-4D97-AF65-F5344CB8AC3E}">
        <p14:creationId xmlns:p14="http://schemas.microsoft.com/office/powerpoint/2010/main" val="326452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FD57BD5D-BEF3-4D93-B7B7-F3CCF56D8B5C}" type="datetime1">
              <a:rPr lang="en-US" smtClean="0"/>
              <a:t>12/5/2020</a:t>
            </a:fld>
            <a:endParaRPr lang="en-US" dirty="0"/>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3BC47F82-7183-4385-BEB1-68E2F379DC91}" type="slidenum">
              <a:rPr lang="en-US"/>
              <a:pPr>
                <a:defRPr/>
              </a:pPr>
              <a:t>‹#›</a:t>
            </a:fld>
            <a:endParaRPr lang="en-US" dirty="0"/>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dirty="0"/>
          </a:p>
        </p:txBody>
      </p:sp>
    </p:spTree>
    <p:extLst>
      <p:ext uri="{BB962C8B-B14F-4D97-AF65-F5344CB8AC3E}">
        <p14:creationId xmlns:p14="http://schemas.microsoft.com/office/powerpoint/2010/main" val="33719954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extLst/>
          </a:lstStyle>
          <a:p>
            <a:pPr>
              <a:defRPr/>
            </a:pPr>
            <a:fld id="{F879B9B0-5436-43E3-B9B6-013028FAA786}" type="datetime1">
              <a:rPr lang="en-US" smtClean="0"/>
              <a:t>12/5/2020</a:t>
            </a:fld>
            <a:endParaRPr lang="en-US" dirty="0"/>
          </a:p>
        </p:txBody>
      </p:sp>
      <p:sp>
        <p:nvSpPr>
          <p:cNvPr id="7" name="Footer Placeholder 5"/>
          <p:cNvSpPr>
            <a:spLocks noGrp="1"/>
          </p:cNvSpPr>
          <p:nvPr>
            <p:ph type="ftr" sz="quarter" idx="11"/>
          </p:nvPr>
        </p:nvSpPr>
        <p:spPr/>
        <p:txBody>
          <a:bodyPr/>
          <a:lstStyle>
            <a:lvl1pPr>
              <a:defRPr/>
            </a:lvl1pPr>
            <a:extLst/>
          </a:lstStyle>
          <a:p>
            <a:pPr>
              <a:defRPr/>
            </a:pPr>
            <a:endParaRPr lang="en-US" dirty="0"/>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02DB0C4A-F0E1-46E7-BDAE-87266B41CA67}" type="slidenum">
              <a:rPr lang="en-US"/>
              <a:pPr>
                <a:defRPr/>
              </a:pPr>
              <a:t>‹#›</a:t>
            </a:fld>
            <a:endParaRPr lang="en-US" dirty="0"/>
          </a:p>
        </p:txBody>
      </p:sp>
    </p:spTree>
    <p:extLst>
      <p:ext uri="{BB962C8B-B14F-4D97-AF65-F5344CB8AC3E}">
        <p14:creationId xmlns:p14="http://schemas.microsoft.com/office/powerpoint/2010/main" val="1848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dirty="0"/>
          </a:p>
        </p:txBody>
      </p:sp>
      <p:sp>
        <p:nvSpPr>
          <p:cNvPr id="8" name="Rectangle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extLst/>
          </a:lstStyle>
          <a:p>
            <a:pPr>
              <a:defRPr/>
            </a:pPr>
            <a:fld id="{6D450A79-22AC-4CBF-A0A9-FD7C40DE2175}" type="datetime1">
              <a:rPr lang="en-US" smtClean="0"/>
              <a:t>12/5/2020</a:t>
            </a:fld>
            <a:endParaRPr lang="en-US" dirty="0"/>
          </a:p>
        </p:txBody>
      </p:sp>
      <p:sp>
        <p:nvSpPr>
          <p:cNvPr id="10" name="Footer Placeholder 7"/>
          <p:cNvSpPr>
            <a:spLocks noGrp="1"/>
          </p:cNvSpPr>
          <p:nvPr>
            <p:ph type="ftr" sz="quarter" idx="11"/>
          </p:nvPr>
        </p:nvSpPr>
        <p:spPr/>
        <p:txBody>
          <a:bodyPr/>
          <a:lstStyle>
            <a:lvl1pPr>
              <a:defRPr/>
            </a:lvl1pPr>
            <a:extLst/>
          </a:lstStyle>
          <a:p>
            <a:pPr>
              <a:defRPr/>
            </a:pPr>
            <a:endParaRPr lang="en-US" dirty="0"/>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083F977B-733F-42F8-9D8E-CD5CDB82787F}" type="slidenum">
              <a:rPr lang="en-US"/>
              <a:pPr>
                <a:defRPr/>
              </a:pPr>
              <a:t>‹#›</a:t>
            </a:fld>
            <a:endParaRPr lang="en-US" dirty="0"/>
          </a:p>
        </p:txBody>
      </p:sp>
    </p:spTree>
    <p:extLst>
      <p:ext uri="{BB962C8B-B14F-4D97-AF65-F5344CB8AC3E}">
        <p14:creationId xmlns:p14="http://schemas.microsoft.com/office/powerpoint/2010/main" val="386389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extLst/>
          </a:lstStyle>
          <a:p>
            <a:pPr>
              <a:defRPr/>
            </a:pPr>
            <a:fld id="{CAB7E9FF-86A6-43CF-8786-AED580A396E1}" type="datetime1">
              <a:rPr lang="en-US" smtClean="0"/>
              <a:t>12/5/2020</a:t>
            </a:fld>
            <a:endParaRPr lang="en-US" dirty="0"/>
          </a:p>
        </p:txBody>
      </p:sp>
      <p:sp>
        <p:nvSpPr>
          <p:cNvPr id="5" name="Footer Placeholder 3"/>
          <p:cNvSpPr>
            <a:spLocks noGrp="1"/>
          </p:cNvSpPr>
          <p:nvPr>
            <p:ph type="ftr" sz="quarter" idx="11"/>
          </p:nvPr>
        </p:nvSpPr>
        <p:spPr/>
        <p:txBody>
          <a:bodyPr/>
          <a:lstStyle>
            <a:lvl1pPr>
              <a:defRPr/>
            </a:lvl1pPr>
            <a:extLst/>
          </a:lstStyle>
          <a:p>
            <a:pPr>
              <a:defRPr/>
            </a:pPr>
            <a:endParaRPr lang="en-US" dirty="0"/>
          </a:p>
        </p:txBody>
      </p:sp>
      <p:sp>
        <p:nvSpPr>
          <p:cNvPr id="6" name="Slide Number Placeholder 4"/>
          <p:cNvSpPr>
            <a:spLocks noGrp="1"/>
          </p:cNvSpPr>
          <p:nvPr>
            <p:ph type="sldNum" sz="quarter" idx="12"/>
          </p:nvPr>
        </p:nvSpPr>
        <p:spPr/>
        <p:txBody>
          <a:bodyPr/>
          <a:lstStyle>
            <a:lvl1pPr>
              <a:defRPr/>
            </a:lvl1pPr>
            <a:extLst/>
          </a:lstStyle>
          <a:p>
            <a:pPr>
              <a:defRPr/>
            </a:pPr>
            <a:fld id="{DCCDD420-FF06-4C47-99EC-45FD6C450571}" type="slidenum">
              <a:rPr lang="en-US"/>
              <a:pPr>
                <a:defRPr/>
              </a:pPr>
              <a:t>‹#›</a:t>
            </a:fld>
            <a:endParaRPr lang="en-US" dirty="0"/>
          </a:p>
        </p:txBody>
      </p:sp>
    </p:spTree>
    <p:extLst>
      <p:ext uri="{BB962C8B-B14F-4D97-AF65-F5344CB8AC3E}">
        <p14:creationId xmlns:p14="http://schemas.microsoft.com/office/powerpoint/2010/main" val="230634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dirty="0"/>
          </a:p>
        </p:txBody>
      </p:sp>
      <p:sp>
        <p:nvSpPr>
          <p:cNvPr id="3" name="Date Placeholder 13"/>
          <p:cNvSpPr>
            <a:spLocks noGrp="1"/>
          </p:cNvSpPr>
          <p:nvPr>
            <p:ph type="dt" sz="half" idx="11"/>
          </p:nvPr>
        </p:nvSpPr>
        <p:spPr/>
        <p:txBody>
          <a:bodyPr/>
          <a:lstStyle>
            <a:lvl1pPr>
              <a:defRPr/>
            </a:lvl1pPr>
          </a:lstStyle>
          <a:p>
            <a:pPr>
              <a:defRPr/>
            </a:pPr>
            <a:fld id="{5FF8A7D8-DB25-4E93-85FE-46E4FA96193B}" type="datetime1">
              <a:rPr lang="en-US" smtClean="0"/>
              <a:t>12/5/2020</a:t>
            </a:fld>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B44BB320-8854-40EB-9A8B-FFCCA5A9E2B1}" type="slidenum">
              <a:rPr lang="en-US"/>
              <a:pPr>
                <a:defRPr/>
              </a:pPr>
              <a:t>‹#›</a:t>
            </a:fld>
            <a:endParaRPr lang="en-US" dirty="0"/>
          </a:p>
        </p:txBody>
      </p:sp>
    </p:spTree>
    <p:extLst>
      <p:ext uri="{BB962C8B-B14F-4D97-AF65-F5344CB8AC3E}">
        <p14:creationId xmlns:p14="http://schemas.microsoft.com/office/powerpoint/2010/main" val="37212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EB147598-8B4A-49A5-B71E-8726B360D98D}" type="datetime1">
              <a:rPr lang="en-US" smtClean="0"/>
              <a:t>12/5/2020</a:t>
            </a:fld>
            <a:endParaRPr lang="en-US" dirty="0"/>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504BB77B-FAE6-4E2E-AE82-D45E7A6EB62E}" type="slidenum">
              <a:rPr lang="en-US"/>
              <a:pPr>
                <a:defRPr/>
              </a:pPr>
              <a:t>‹#›</a:t>
            </a:fld>
            <a:endParaRPr lang="en-US" dirty="0"/>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dirty="0"/>
          </a:p>
        </p:txBody>
      </p:sp>
    </p:spTree>
    <p:extLst>
      <p:ext uri="{BB962C8B-B14F-4D97-AF65-F5344CB8AC3E}">
        <p14:creationId xmlns:p14="http://schemas.microsoft.com/office/powerpoint/2010/main" val="19936041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dirty="0"/>
              <a:t>Click icon to add picture</a:t>
            </a:r>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CE8C4017-2663-408D-94FD-245993772A18}" type="datetime1">
              <a:rPr lang="en-US" smtClean="0"/>
              <a:t>12/5/2020</a:t>
            </a:fld>
            <a:endParaRPr lang="en-US" dirty="0"/>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E3B6C2DE-16F4-4827-8632-B20C61B8319C}" type="slidenum">
              <a:rPr lang="en-US"/>
              <a:pPr>
                <a:defRPr/>
              </a:pPr>
              <a:t>‹#›</a:t>
            </a:fld>
            <a:endParaRPr lang="en-US" dirty="0"/>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dirty="0"/>
          </a:p>
        </p:txBody>
      </p:sp>
    </p:spTree>
    <p:extLst>
      <p:ext uri="{BB962C8B-B14F-4D97-AF65-F5344CB8AC3E}">
        <p14:creationId xmlns:p14="http://schemas.microsoft.com/office/powerpoint/2010/main" val="83027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en-US" dirty="0"/>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fld id="{9DBA1170-5108-42AF-925A-C7F5EF2EFF6E}" type="datetime1">
              <a:rPr lang="en-US" smtClean="0"/>
              <a:t>12/5/2020</a:t>
            </a:fld>
            <a:endParaRPr lang="en-US" dirty="0"/>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cs typeface="+mn-cs"/>
              </a:defRPr>
            </a:lvl1pPr>
            <a:extLst/>
          </a:lstStyle>
          <a:p>
            <a:pPr>
              <a:defRPr/>
            </a:pPr>
            <a:fld id="{17D5A3A0-3D53-48EA-AA10-5D2024F8B981}" type="slidenum">
              <a:rPr lang="en-US"/>
              <a:pPr>
                <a:defRPr/>
              </a:pPr>
              <a:t>‹#›</a:t>
            </a:fld>
            <a:endParaRPr lang="en-US" dirty="0"/>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83" r:id="rId7"/>
    <p:sldLayoutId id="2147483792" r:id="rId8"/>
    <p:sldLayoutId id="2147483793" r:id="rId9"/>
    <p:sldLayoutId id="2147483784" r:id="rId10"/>
    <p:sldLayoutId id="2147483785" r:id="rId11"/>
  </p:sldLayoutIdLst>
  <p:hf hdr="0" ftr="0" dt="0"/>
  <p:txStyles>
    <p:titleStyle>
      <a:lvl1pPr marL="53975" algn="r" rtl="0" eaLnBrk="0" fontAlgn="base" hangingPunct="0">
        <a:spcBef>
          <a:spcPct val="0"/>
        </a:spcBef>
        <a:spcAft>
          <a:spcPct val="0"/>
        </a:spcAft>
        <a:defRPr sz="4600" kern="1200">
          <a:solidFill>
            <a:srgbClr val="EDE8CD"/>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9BBB59"/>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9BBB59"/>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9BBB59"/>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nj.goughs@gmail.com" TargetMode="External"/><Relationship Id="rId4" Type="http://schemas.openxmlformats.org/officeDocument/2006/relationships/hyperlink" Target="mailto:michael@mischu.m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51DDFC55-1C9A-4F49-86DD-AF5410D4F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449518" y="1735465"/>
            <a:ext cx="3189657" cy="42271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8600" y="381001"/>
            <a:ext cx="8686800" cy="1219199"/>
          </a:xfrm>
        </p:spPr>
        <p:txBody>
          <a:bodyPr/>
          <a:lstStyle/>
          <a:p>
            <a:pPr eaLnBrk="1" fontAlgn="auto" hangingPunct="1">
              <a:spcAft>
                <a:spcPts val="0"/>
              </a:spcAft>
              <a:defRPr/>
            </a:pPr>
            <a:r>
              <a:rPr lang="en-US" dirty="0">
                <a:solidFill>
                  <a:schemeClr val="tx2">
                    <a:tint val="100000"/>
                    <a:shade val="90000"/>
                    <a:satMod val="250000"/>
                    <a:alpha val="100000"/>
                  </a:schemeClr>
                </a:solidFill>
              </a:rPr>
              <a:t>2019 Guide to Advancement	</a:t>
            </a:r>
          </a:p>
        </p:txBody>
      </p:sp>
      <p:sp>
        <p:nvSpPr>
          <p:cNvPr id="10243" name="Subtitle 2"/>
          <p:cNvSpPr>
            <a:spLocks noGrp="1"/>
          </p:cNvSpPr>
          <p:nvPr>
            <p:ph type="subTitle" idx="1"/>
          </p:nvPr>
        </p:nvSpPr>
        <p:spPr>
          <a:xfrm>
            <a:off x="0" y="5943600"/>
            <a:ext cx="9144000" cy="762000"/>
          </a:xfrm>
        </p:spPr>
        <p:txBody>
          <a:bodyPr/>
          <a:lstStyle/>
          <a:p>
            <a:pPr algn="ctr" eaLnBrk="1" hangingPunct="1">
              <a:spcBef>
                <a:spcPct val="0"/>
              </a:spcBef>
            </a:pPr>
            <a:r>
              <a:rPr lang="en-US" altLang="en-US" dirty="0">
                <a:effectLst>
                  <a:outerShdw blurRad="38100" dist="38100" dir="2700000" algn="tl">
                    <a:srgbClr val="000000">
                      <a:alpha val="43137"/>
                    </a:srgbClr>
                  </a:outerShdw>
                </a:effectLst>
              </a:rPr>
              <a:t>The Source for Advancement Issues</a:t>
            </a:r>
          </a:p>
        </p:txBody>
      </p:sp>
      <p:sp>
        <p:nvSpPr>
          <p:cNvPr id="4" name="Slide Number Placeholder 3">
            <a:extLst>
              <a:ext uri="{FF2B5EF4-FFF2-40B4-BE49-F238E27FC236}">
                <a16:creationId xmlns:a16="http://schemas.microsoft.com/office/drawing/2014/main" id="{BE3DD649-54B5-4FFD-BB8E-A79C74257A44}"/>
              </a:ext>
            </a:extLst>
          </p:cNvPr>
          <p:cNvSpPr>
            <a:spLocks noGrp="1"/>
          </p:cNvSpPr>
          <p:nvPr>
            <p:ph type="sldNum" sz="quarter" idx="11"/>
          </p:nvPr>
        </p:nvSpPr>
        <p:spPr/>
        <p:txBody>
          <a:bodyPr/>
          <a:lstStyle/>
          <a:p>
            <a:pPr>
              <a:defRPr/>
            </a:pPr>
            <a:fld id="{CB8C9B5D-46FF-44F6-B6B5-772F980CBE2D}" type="slidenum">
              <a:rPr lang="en-US" smtClean="0"/>
              <a:pPr>
                <a:defRPr/>
              </a:pPr>
              <a:t>1</a:t>
            </a:fld>
            <a:endParaRPr lang="en-US" dirty="0"/>
          </a:p>
        </p:txBody>
      </p:sp>
      <p:sp>
        <p:nvSpPr>
          <p:cNvPr id="6" name="Subtitle 3">
            <a:extLst>
              <a:ext uri="{FF2B5EF4-FFF2-40B4-BE49-F238E27FC236}">
                <a16:creationId xmlns:a16="http://schemas.microsoft.com/office/drawing/2014/main" id="{07600D75-15B7-4E88-A7BE-492B75823C0D}"/>
              </a:ext>
            </a:extLst>
          </p:cNvPr>
          <p:cNvSpPr txBox="1">
            <a:spLocks/>
          </p:cNvSpPr>
          <p:nvPr/>
        </p:nvSpPr>
        <p:spPr bwMode="auto">
          <a:xfrm>
            <a:off x="228600" y="2667000"/>
            <a:ext cx="2971801"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246888" bIns="45720" numCol="1" anchor="t" anchorCtr="0" compatLnSpc="1">
            <a:prstTxWarp prst="textNoShape">
              <a:avLst/>
            </a:prstTxWarp>
          </a:bodyPr>
          <a:lstStyle>
            <a:lvl1pPr marL="0" indent="0" algn="r" rtl="0" eaLnBrk="0" fontAlgn="base" hangingPunct="0">
              <a:spcBef>
                <a:spcPts val="0"/>
              </a:spcBef>
              <a:spcAft>
                <a:spcPct val="0"/>
              </a:spcAft>
              <a:buClr>
                <a:schemeClr val="accent1"/>
              </a:buClr>
              <a:buSzPct val="70000"/>
              <a:buFont typeface="Wingdings 2" pitchFamily="18" charset="2"/>
              <a:buNone/>
              <a:defRPr sz="3200" kern="1200">
                <a:solidFill>
                  <a:schemeClr val="tx1"/>
                </a:solidFill>
                <a:effectLst/>
                <a:latin typeface="+mn-lt"/>
                <a:ea typeface="+mn-ea"/>
                <a:cs typeface="+mn-cs"/>
              </a:defRPr>
            </a:lvl1pPr>
            <a:lvl2pPr marL="457200" indent="0" algn="ctr" rtl="0" eaLnBrk="0" fontAlgn="base" hangingPunct="0">
              <a:spcBef>
                <a:spcPts val="400"/>
              </a:spcBef>
              <a:spcAft>
                <a:spcPct val="0"/>
              </a:spcAft>
              <a:buClr>
                <a:schemeClr val="accent2"/>
              </a:buClr>
              <a:buSzPct val="90000"/>
              <a:buNone/>
              <a:defRPr sz="2600" kern="1200">
                <a:solidFill>
                  <a:schemeClr val="tx1"/>
                </a:solidFill>
                <a:latin typeface="+mn-lt"/>
                <a:ea typeface="+mn-ea"/>
                <a:cs typeface="+mn-cs"/>
              </a:defRPr>
            </a:lvl2pPr>
            <a:lvl3pPr marL="914400" indent="0" algn="ctr" rtl="0" eaLnBrk="0" fontAlgn="base" hangingPunct="0">
              <a:spcBef>
                <a:spcPts val="400"/>
              </a:spcBef>
              <a:spcAft>
                <a:spcPct val="0"/>
              </a:spcAft>
              <a:buClr>
                <a:srgbClr val="9BBB59"/>
              </a:buClr>
              <a:buSzPct val="100000"/>
              <a:buFont typeface="Wingdings 2" pitchFamily="18" charset="2"/>
              <a:buNone/>
              <a:defRPr sz="2300" kern="1200">
                <a:solidFill>
                  <a:schemeClr val="tx1"/>
                </a:solidFill>
                <a:latin typeface="+mn-lt"/>
                <a:ea typeface="+mn-ea"/>
                <a:cs typeface="+mn-cs"/>
              </a:defRPr>
            </a:lvl3pPr>
            <a:lvl4pPr marL="1371600" indent="0" algn="ctr" rtl="0" eaLnBrk="0" fontAlgn="base" hangingPunct="0">
              <a:spcBef>
                <a:spcPts val="400"/>
              </a:spcBef>
              <a:spcAft>
                <a:spcPct val="0"/>
              </a:spcAft>
              <a:buClr>
                <a:srgbClr val="9BBB59"/>
              </a:buClr>
              <a:buSzPct val="100000"/>
              <a:buFont typeface="Wingdings 2" pitchFamily="18" charset="2"/>
              <a:buNone/>
              <a:defRPr sz="2000" kern="1200">
                <a:solidFill>
                  <a:schemeClr val="tx1"/>
                </a:solidFill>
                <a:latin typeface="+mn-lt"/>
                <a:ea typeface="+mn-ea"/>
                <a:cs typeface="+mn-cs"/>
              </a:defRPr>
            </a:lvl4pPr>
            <a:lvl5pPr marL="1828800" indent="0" algn="ctr" rtl="0" eaLnBrk="0" fontAlgn="base" hangingPunct="0">
              <a:spcBef>
                <a:spcPts val="400"/>
              </a:spcBef>
              <a:spcAft>
                <a:spcPct val="0"/>
              </a:spcAft>
              <a:buClr>
                <a:srgbClr val="9BBB59"/>
              </a:buClr>
              <a:buSzPct val="100000"/>
              <a:buFont typeface="Wingdings 2" pitchFamily="18" charset="2"/>
              <a:buNone/>
              <a:defRPr sz="1900" kern="1200">
                <a:solidFill>
                  <a:schemeClr val="tx1"/>
                </a:solidFill>
                <a:latin typeface="+mn-lt"/>
                <a:ea typeface="+mn-ea"/>
                <a:cs typeface="+mn-cs"/>
              </a:defRPr>
            </a:lvl5pPr>
            <a:lvl6pPr marL="2286000" indent="0" algn="ctr" rtl="0" eaLnBrk="1" latinLnBrk="0" hangingPunct="1">
              <a:spcBef>
                <a:spcPts val="400"/>
              </a:spcBef>
              <a:buClr>
                <a:schemeClr val="accent4"/>
              </a:buClr>
              <a:buFont typeface="Wingdings 2"/>
              <a:buNone/>
              <a:defRPr kumimoji="0" sz="1800" kern="1200" baseline="0">
                <a:solidFill>
                  <a:schemeClr val="tx1"/>
                </a:solidFill>
                <a:latin typeface="+mn-lt"/>
                <a:ea typeface="+mn-ea"/>
                <a:cs typeface="+mn-cs"/>
              </a:defRPr>
            </a:lvl6pPr>
            <a:lvl7pPr marL="27432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8pPr>
            <a:lvl9pPr marL="36576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9pPr>
            <a:extLst/>
          </a:lstStyle>
          <a:p>
            <a:pPr algn="l"/>
            <a:r>
              <a:rPr lang="en-US" sz="1800" dirty="0"/>
              <a:t>Michael Merritt</a:t>
            </a:r>
          </a:p>
          <a:p>
            <a:pPr algn="l"/>
            <a:r>
              <a:rPr lang="en-US" sz="1800" dirty="0"/>
              <a:t>Patriots’ Path Council Advancement Committee </a:t>
            </a:r>
          </a:p>
          <a:p>
            <a:pPr algn="l"/>
            <a:r>
              <a:rPr lang="en-US" sz="1800" dirty="0"/>
              <a:t>Member-at-Large for Events</a:t>
            </a:r>
          </a:p>
          <a:p>
            <a:pPr algn="l"/>
            <a:r>
              <a:rPr lang="en-US" sz="1800" dirty="0">
                <a:hlinkClick r:id="rId4"/>
              </a:rPr>
              <a:t>michael@mischu.me</a:t>
            </a:r>
            <a:endParaRPr lang="en-US" sz="1800" dirty="0"/>
          </a:p>
          <a:p>
            <a:pPr algn="l"/>
            <a:r>
              <a:rPr lang="en-US" sz="1800" dirty="0"/>
              <a:t>973 568 7979</a:t>
            </a:r>
          </a:p>
          <a:p>
            <a:pPr algn="l"/>
            <a:endParaRPr lang="en-US" sz="1800" dirty="0"/>
          </a:p>
        </p:txBody>
      </p:sp>
      <p:sp>
        <p:nvSpPr>
          <p:cNvPr id="7" name="Subtitle 3">
            <a:extLst>
              <a:ext uri="{FF2B5EF4-FFF2-40B4-BE49-F238E27FC236}">
                <a16:creationId xmlns:a16="http://schemas.microsoft.com/office/drawing/2014/main" id="{A25125E5-EE1A-4EEB-B7EC-F1ED3C81A501}"/>
              </a:ext>
            </a:extLst>
          </p:cNvPr>
          <p:cNvSpPr txBox="1">
            <a:spLocks/>
          </p:cNvSpPr>
          <p:nvPr/>
        </p:nvSpPr>
        <p:spPr bwMode="auto">
          <a:xfrm>
            <a:off x="2819400" y="2649141"/>
            <a:ext cx="2971801" cy="171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246888" bIns="45720" numCol="1" anchor="t" anchorCtr="0" compatLnSpc="1">
            <a:prstTxWarp prst="textNoShape">
              <a:avLst/>
            </a:prstTxWarp>
          </a:bodyPr>
          <a:lstStyle>
            <a:lvl1pPr marL="0" indent="0" algn="r" rtl="0" eaLnBrk="0" fontAlgn="base" hangingPunct="0">
              <a:spcBef>
                <a:spcPts val="0"/>
              </a:spcBef>
              <a:spcAft>
                <a:spcPct val="0"/>
              </a:spcAft>
              <a:buClr>
                <a:schemeClr val="accent1"/>
              </a:buClr>
              <a:buSzPct val="70000"/>
              <a:buFont typeface="Wingdings 2" pitchFamily="18" charset="2"/>
              <a:buNone/>
              <a:defRPr sz="3200" kern="1200">
                <a:solidFill>
                  <a:schemeClr val="tx1"/>
                </a:solidFill>
                <a:effectLst/>
                <a:latin typeface="+mn-lt"/>
                <a:ea typeface="+mn-ea"/>
                <a:cs typeface="+mn-cs"/>
              </a:defRPr>
            </a:lvl1pPr>
            <a:lvl2pPr marL="457200" indent="0" algn="ctr" rtl="0" eaLnBrk="0" fontAlgn="base" hangingPunct="0">
              <a:spcBef>
                <a:spcPts val="400"/>
              </a:spcBef>
              <a:spcAft>
                <a:spcPct val="0"/>
              </a:spcAft>
              <a:buClr>
                <a:schemeClr val="accent2"/>
              </a:buClr>
              <a:buSzPct val="90000"/>
              <a:buNone/>
              <a:defRPr sz="2600" kern="1200">
                <a:solidFill>
                  <a:schemeClr val="tx1"/>
                </a:solidFill>
                <a:latin typeface="+mn-lt"/>
                <a:ea typeface="+mn-ea"/>
                <a:cs typeface="+mn-cs"/>
              </a:defRPr>
            </a:lvl2pPr>
            <a:lvl3pPr marL="914400" indent="0" algn="ctr" rtl="0" eaLnBrk="0" fontAlgn="base" hangingPunct="0">
              <a:spcBef>
                <a:spcPts val="400"/>
              </a:spcBef>
              <a:spcAft>
                <a:spcPct val="0"/>
              </a:spcAft>
              <a:buClr>
                <a:srgbClr val="9BBB59"/>
              </a:buClr>
              <a:buSzPct val="100000"/>
              <a:buFont typeface="Wingdings 2" pitchFamily="18" charset="2"/>
              <a:buNone/>
              <a:defRPr sz="2300" kern="1200">
                <a:solidFill>
                  <a:schemeClr val="tx1"/>
                </a:solidFill>
                <a:latin typeface="+mn-lt"/>
                <a:ea typeface="+mn-ea"/>
                <a:cs typeface="+mn-cs"/>
              </a:defRPr>
            </a:lvl3pPr>
            <a:lvl4pPr marL="1371600" indent="0" algn="ctr" rtl="0" eaLnBrk="0" fontAlgn="base" hangingPunct="0">
              <a:spcBef>
                <a:spcPts val="400"/>
              </a:spcBef>
              <a:spcAft>
                <a:spcPct val="0"/>
              </a:spcAft>
              <a:buClr>
                <a:srgbClr val="9BBB59"/>
              </a:buClr>
              <a:buSzPct val="100000"/>
              <a:buFont typeface="Wingdings 2" pitchFamily="18" charset="2"/>
              <a:buNone/>
              <a:defRPr sz="2000" kern="1200">
                <a:solidFill>
                  <a:schemeClr val="tx1"/>
                </a:solidFill>
                <a:latin typeface="+mn-lt"/>
                <a:ea typeface="+mn-ea"/>
                <a:cs typeface="+mn-cs"/>
              </a:defRPr>
            </a:lvl4pPr>
            <a:lvl5pPr marL="1828800" indent="0" algn="ctr" rtl="0" eaLnBrk="0" fontAlgn="base" hangingPunct="0">
              <a:spcBef>
                <a:spcPts val="400"/>
              </a:spcBef>
              <a:spcAft>
                <a:spcPct val="0"/>
              </a:spcAft>
              <a:buClr>
                <a:srgbClr val="9BBB59"/>
              </a:buClr>
              <a:buSzPct val="100000"/>
              <a:buFont typeface="Wingdings 2" pitchFamily="18" charset="2"/>
              <a:buNone/>
              <a:defRPr sz="1900" kern="1200">
                <a:solidFill>
                  <a:schemeClr val="tx1"/>
                </a:solidFill>
                <a:latin typeface="+mn-lt"/>
                <a:ea typeface="+mn-ea"/>
                <a:cs typeface="+mn-cs"/>
              </a:defRPr>
            </a:lvl5pPr>
            <a:lvl6pPr marL="2286000" indent="0" algn="ctr" rtl="0" eaLnBrk="1" latinLnBrk="0" hangingPunct="1">
              <a:spcBef>
                <a:spcPts val="400"/>
              </a:spcBef>
              <a:buClr>
                <a:schemeClr val="accent4"/>
              </a:buClr>
              <a:buFont typeface="Wingdings 2"/>
              <a:buNone/>
              <a:defRPr kumimoji="0" sz="1800" kern="1200" baseline="0">
                <a:solidFill>
                  <a:schemeClr val="tx1"/>
                </a:solidFill>
                <a:latin typeface="+mn-lt"/>
                <a:ea typeface="+mn-ea"/>
                <a:cs typeface="+mn-cs"/>
              </a:defRPr>
            </a:lvl6pPr>
            <a:lvl7pPr marL="27432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8pPr>
            <a:lvl9pPr marL="36576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9pPr>
            <a:extLst/>
          </a:lstStyle>
          <a:p>
            <a:pPr algn="l"/>
            <a:r>
              <a:rPr lang="en-US" sz="1800" dirty="0"/>
              <a:t>Karen Gough</a:t>
            </a:r>
          </a:p>
          <a:p>
            <a:pPr algn="l"/>
            <a:r>
              <a:rPr lang="en-US" sz="1800" dirty="0"/>
              <a:t>Raritan Valley District</a:t>
            </a:r>
          </a:p>
          <a:p>
            <a:pPr algn="l"/>
            <a:r>
              <a:rPr lang="en-US" sz="1800" dirty="0"/>
              <a:t>Advancement Committee Chair</a:t>
            </a:r>
          </a:p>
          <a:p>
            <a:pPr algn="l"/>
            <a:r>
              <a:rPr lang="en-US" sz="1800" dirty="0">
                <a:hlinkClick r:id="rId5"/>
              </a:rPr>
              <a:t>nj.goughs@gmail.com</a:t>
            </a:r>
            <a:endParaRPr lang="en-US" sz="1800" dirty="0"/>
          </a:p>
          <a:p>
            <a:pPr algn="l"/>
            <a:endParaRPr lang="en-US" sz="1800" dirty="0"/>
          </a:p>
        </p:txBody>
      </p:sp>
      <p:sp>
        <p:nvSpPr>
          <p:cNvPr id="8" name="Subtitle 3">
            <a:extLst>
              <a:ext uri="{FF2B5EF4-FFF2-40B4-BE49-F238E27FC236}">
                <a16:creationId xmlns:a16="http://schemas.microsoft.com/office/drawing/2014/main" id="{14B1D9A6-70E0-46E9-B2F1-1FA3BC0623F6}"/>
              </a:ext>
            </a:extLst>
          </p:cNvPr>
          <p:cNvSpPr txBox="1">
            <a:spLocks/>
          </p:cNvSpPr>
          <p:nvPr/>
        </p:nvSpPr>
        <p:spPr bwMode="auto">
          <a:xfrm>
            <a:off x="2209800" y="4953000"/>
            <a:ext cx="2971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246888" bIns="45720" numCol="1" anchor="t" anchorCtr="0" compatLnSpc="1">
            <a:prstTxWarp prst="textNoShape">
              <a:avLst/>
            </a:prstTxWarp>
          </a:bodyPr>
          <a:lstStyle>
            <a:lvl1pPr marL="0" indent="0" algn="r" rtl="0" eaLnBrk="0" fontAlgn="base" hangingPunct="0">
              <a:spcBef>
                <a:spcPts val="0"/>
              </a:spcBef>
              <a:spcAft>
                <a:spcPct val="0"/>
              </a:spcAft>
              <a:buClr>
                <a:schemeClr val="accent1"/>
              </a:buClr>
              <a:buSzPct val="70000"/>
              <a:buFont typeface="Wingdings 2" pitchFamily="18" charset="2"/>
              <a:buNone/>
              <a:defRPr sz="3200" kern="1200">
                <a:solidFill>
                  <a:schemeClr val="tx1"/>
                </a:solidFill>
                <a:effectLst/>
                <a:latin typeface="+mn-lt"/>
                <a:ea typeface="+mn-ea"/>
                <a:cs typeface="+mn-cs"/>
              </a:defRPr>
            </a:lvl1pPr>
            <a:lvl2pPr marL="457200" indent="0" algn="ctr" rtl="0" eaLnBrk="0" fontAlgn="base" hangingPunct="0">
              <a:spcBef>
                <a:spcPts val="400"/>
              </a:spcBef>
              <a:spcAft>
                <a:spcPct val="0"/>
              </a:spcAft>
              <a:buClr>
                <a:schemeClr val="accent2"/>
              </a:buClr>
              <a:buSzPct val="90000"/>
              <a:buNone/>
              <a:defRPr sz="2600" kern="1200">
                <a:solidFill>
                  <a:schemeClr val="tx1"/>
                </a:solidFill>
                <a:latin typeface="+mn-lt"/>
                <a:ea typeface="+mn-ea"/>
                <a:cs typeface="+mn-cs"/>
              </a:defRPr>
            </a:lvl2pPr>
            <a:lvl3pPr marL="914400" indent="0" algn="ctr" rtl="0" eaLnBrk="0" fontAlgn="base" hangingPunct="0">
              <a:spcBef>
                <a:spcPts val="400"/>
              </a:spcBef>
              <a:spcAft>
                <a:spcPct val="0"/>
              </a:spcAft>
              <a:buClr>
                <a:srgbClr val="9BBB59"/>
              </a:buClr>
              <a:buSzPct val="100000"/>
              <a:buFont typeface="Wingdings 2" pitchFamily="18" charset="2"/>
              <a:buNone/>
              <a:defRPr sz="2300" kern="1200">
                <a:solidFill>
                  <a:schemeClr val="tx1"/>
                </a:solidFill>
                <a:latin typeface="+mn-lt"/>
                <a:ea typeface="+mn-ea"/>
                <a:cs typeface="+mn-cs"/>
              </a:defRPr>
            </a:lvl3pPr>
            <a:lvl4pPr marL="1371600" indent="0" algn="ctr" rtl="0" eaLnBrk="0" fontAlgn="base" hangingPunct="0">
              <a:spcBef>
                <a:spcPts val="400"/>
              </a:spcBef>
              <a:spcAft>
                <a:spcPct val="0"/>
              </a:spcAft>
              <a:buClr>
                <a:srgbClr val="9BBB59"/>
              </a:buClr>
              <a:buSzPct val="100000"/>
              <a:buFont typeface="Wingdings 2" pitchFamily="18" charset="2"/>
              <a:buNone/>
              <a:defRPr sz="2000" kern="1200">
                <a:solidFill>
                  <a:schemeClr val="tx1"/>
                </a:solidFill>
                <a:latin typeface="+mn-lt"/>
                <a:ea typeface="+mn-ea"/>
                <a:cs typeface="+mn-cs"/>
              </a:defRPr>
            </a:lvl4pPr>
            <a:lvl5pPr marL="1828800" indent="0" algn="ctr" rtl="0" eaLnBrk="0" fontAlgn="base" hangingPunct="0">
              <a:spcBef>
                <a:spcPts val="400"/>
              </a:spcBef>
              <a:spcAft>
                <a:spcPct val="0"/>
              </a:spcAft>
              <a:buClr>
                <a:srgbClr val="9BBB59"/>
              </a:buClr>
              <a:buSzPct val="100000"/>
              <a:buFont typeface="Wingdings 2" pitchFamily="18" charset="2"/>
              <a:buNone/>
              <a:defRPr sz="1900" kern="1200">
                <a:solidFill>
                  <a:schemeClr val="tx1"/>
                </a:solidFill>
                <a:latin typeface="+mn-lt"/>
                <a:ea typeface="+mn-ea"/>
                <a:cs typeface="+mn-cs"/>
              </a:defRPr>
            </a:lvl5pPr>
            <a:lvl6pPr marL="2286000" indent="0" algn="ctr" rtl="0" eaLnBrk="1" latinLnBrk="0" hangingPunct="1">
              <a:spcBef>
                <a:spcPts val="400"/>
              </a:spcBef>
              <a:buClr>
                <a:schemeClr val="accent4"/>
              </a:buClr>
              <a:buFont typeface="Wingdings 2"/>
              <a:buNone/>
              <a:defRPr kumimoji="0" sz="1800" kern="1200" baseline="0">
                <a:solidFill>
                  <a:schemeClr val="tx1"/>
                </a:solidFill>
                <a:latin typeface="+mn-lt"/>
                <a:ea typeface="+mn-ea"/>
                <a:cs typeface="+mn-cs"/>
              </a:defRPr>
            </a:lvl6pPr>
            <a:lvl7pPr marL="27432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8pPr>
            <a:lvl9pPr marL="36576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9pPr>
            <a:extLst/>
          </a:lstStyle>
          <a:p>
            <a:pPr algn="l"/>
            <a:r>
              <a:rPr lang="en-US" sz="1800" dirty="0"/>
              <a:t>University of Scouting</a:t>
            </a:r>
          </a:p>
          <a:p>
            <a:pPr algn="l"/>
            <a:r>
              <a:rPr lang="en-US" sz="1800" dirty="0"/>
              <a:t>December 5, 2020</a:t>
            </a:r>
          </a:p>
          <a:p>
            <a:pPr algn="l"/>
            <a:endParaRPr lang="en-US" sz="1800" dirty="0"/>
          </a:p>
          <a:p>
            <a:pPr algn="l"/>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228600" y="6858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algn="ctr" eaLnBrk="1" hangingPunct="1">
              <a:buClrTx/>
              <a:buSzTx/>
              <a:buNone/>
            </a:pPr>
            <a:r>
              <a:rPr lang="en-US" altLang="en-US" sz="3600" b="1" dirty="0"/>
              <a:t>2019 Guide to Advancement</a:t>
            </a:r>
            <a:r>
              <a:rPr lang="en-US" altLang="en-US" sz="3600"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2286000"/>
            <a:ext cx="83026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5F8C3DD3-C0E2-4E80-AA13-0B33ED0A9D51}"/>
              </a:ext>
            </a:extLst>
          </p:cNvPr>
          <p:cNvSpPr>
            <a:spLocks noGrp="1"/>
          </p:cNvSpPr>
          <p:nvPr>
            <p:ph type="sldNum" sz="quarter" idx="12"/>
          </p:nvPr>
        </p:nvSpPr>
        <p:spPr/>
        <p:txBody>
          <a:bodyPr/>
          <a:lstStyle/>
          <a:p>
            <a:pPr>
              <a:defRPr/>
            </a:pPr>
            <a:fld id="{B5121072-0666-4814-8D5B-7D216FBA80BD}"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52400" y="5334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algn="ctr" eaLnBrk="1" hangingPunct="1">
              <a:buClrTx/>
              <a:buSzTx/>
              <a:buNone/>
            </a:pPr>
            <a:r>
              <a:rPr lang="en-US" altLang="en-US" sz="3600" b="1" dirty="0">
                <a:effectLst>
                  <a:outerShdw blurRad="38100" dist="38100" dir="2700000" algn="tl">
                    <a:srgbClr val="000000">
                      <a:alpha val="43137"/>
                    </a:srgbClr>
                  </a:outerShdw>
                </a:effectLst>
              </a:rPr>
              <a:t>         2019 Guide to Advancement</a:t>
            </a:r>
            <a:r>
              <a:rPr lang="en-US" altLang="en-US" sz="3600" dirty="0">
                <a:effectLst>
                  <a:outerShdw blurRad="38100" dist="38100" dir="2700000" algn="tl">
                    <a:srgbClr val="000000">
                      <a:alpha val="43137"/>
                    </a:srgbClr>
                  </a:outerShdw>
                </a:effectLst>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21" y="1295400"/>
            <a:ext cx="824388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F1C83859-53BB-457D-9F9C-09C61F389815}"/>
              </a:ext>
            </a:extLst>
          </p:cNvPr>
          <p:cNvSpPr>
            <a:spLocks noGrp="1"/>
          </p:cNvSpPr>
          <p:nvPr>
            <p:ph type="sldNum" sz="quarter" idx="12"/>
          </p:nvPr>
        </p:nvSpPr>
        <p:spPr/>
        <p:txBody>
          <a:bodyPr/>
          <a:lstStyle/>
          <a:p>
            <a:pPr>
              <a:defRPr/>
            </a:pPr>
            <a:fld id="{B5121072-0666-4814-8D5B-7D216FBA80BD}"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794125"/>
            <a:ext cx="17716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09" y="1693117"/>
            <a:ext cx="8245581"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152400" y="5334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algn="ctr" eaLnBrk="1" hangingPunct="1">
              <a:buClrTx/>
              <a:buSzTx/>
              <a:buNone/>
            </a:pPr>
            <a:r>
              <a:rPr lang="en-US" altLang="en-US" sz="3600" b="1" dirty="0">
                <a:effectLst>
                  <a:outerShdw blurRad="38100" dist="38100" dir="2700000" algn="tl">
                    <a:srgbClr val="000000">
                      <a:alpha val="43137"/>
                    </a:srgbClr>
                  </a:outerShdw>
                </a:effectLst>
              </a:rPr>
              <a:t>         2019 Guide to Advancement</a:t>
            </a:r>
            <a:r>
              <a:rPr lang="en-US" altLang="en-US" sz="3600" dirty="0">
                <a:effectLst>
                  <a:outerShdw blurRad="38100" dist="38100" dir="2700000" algn="tl">
                    <a:srgbClr val="000000">
                      <a:alpha val="43137"/>
                    </a:srgbClr>
                  </a:outerShdw>
                </a:effectLst>
              </a:rPr>
              <a:t>		</a:t>
            </a:r>
          </a:p>
        </p:txBody>
      </p:sp>
      <p:sp>
        <p:nvSpPr>
          <p:cNvPr id="2" name="Slide Number Placeholder 1">
            <a:extLst>
              <a:ext uri="{FF2B5EF4-FFF2-40B4-BE49-F238E27FC236}">
                <a16:creationId xmlns:a16="http://schemas.microsoft.com/office/drawing/2014/main" id="{86C2163D-A0EF-403E-B61A-689F4CFF01A3}"/>
              </a:ext>
            </a:extLst>
          </p:cNvPr>
          <p:cNvSpPr>
            <a:spLocks noGrp="1"/>
          </p:cNvSpPr>
          <p:nvPr>
            <p:ph type="sldNum" sz="quarter" idx="12"/>
          </p:nvPr>
        </p:nvSpPr>
        <p:spPr/>
        <p:txBody>
          <a:bodyPr/>
          <a:lstStyle/>
          <a:p>
            <a:pPr>
              <a:defRPr/>
            </a:pPr>
            <a:fld id="{B5121072-0666-4814-8D5B-7D216FBA80BD}"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024112"/>
            <a:ext cx="1038935" cy="167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476" y="4998748"/>
            <a:ext cx="1696605"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1439" y="5004990"/>
            <a:ext cx="1652917"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984171"/>
            <a:ext cx="1734519"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a:spLocks noChangeArrowheads="1"/>
          </p:cNvSpPr>
          <p:nvPr/>
        </p:nvSpPr>
        <p:spPr bwMode="auto">
          <a:xfrm>
            <a:off x="152400" y="5334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algn="ctr" eaLnBrk="1" hangingPunct="1">
              <a:buClrTx/>
              <a:buSzTx/>
              <a:buNone/>
            </a:pPr>
            <a:r>
              <a:rPr lang="en-US" altLang="en-US" sz="3600" b="1" dirty="0">
                <a:effectLst>
                  <a:outerShdw blurRad="38100" dist="38100" dir="2700000" algn="tl">
                    <a:srgbClr val="000000">
                      <a:alpha val="43137"/>
                    </a:srgbClr>
                  </a:outerShdw>
                </a:effectLst>
              </a:rPr>
              <a:t> 2019 Guide to Advancement</a:t>
            </a:r>
            <a:r>
              <a:rPr lang="en-US" altLang="en-US" sz="3600" dirty="0">
                <a:effectLst>
                  <a:outerShdw blurRad="38100" dist="38100" dir="2700000" algn="tl">
                    <a:srgbClr val="000000">
                      <a:alpha val="43137"/>
                    </a:srgbClr>
                  </a:outerShdw>
                </a:effectLst>
              </a:rPr>
              <a:t>		</a:t>
            </a:r>
            <a:endParaRPr lang="en-US" altLang="en-US" sz="3600"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979" y="2057400"/>
            <a:ext cx="7861842"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C5263641-7BBB-44DD-9040-0A12DA00BEA4}"/>
              </a:ext>
            </a:extLst>
          </p:cNvPr>
          <p:cNvSpPr>
            <a:spLocks noGrp="1"/>
          </p:cNvSpPr>
          <p:nvPr>
            <p:ph type="sldNum" sz="quarter" idx="12"/>
          </p:nvPr>
        </p:nvSpPr>
        <p:spPr/>
        <p:txBody>
          <a:bodyPr/>
          <a:lstStyle/>
          <a:p>
            <a:pPr>
              <a:defRPr/>
            </a:pPr>
            <a:fld id="{B5121072-0666-4814-8D5B-7D216FBA80BD}" type="slidenum">
              <a:rPr lang="en-US" smtClean="0"/>
              <a:pPr>
                <a:defRPr/>
              </a:pPr>
              <a:t>13</a:t>
            </a:fld>
            <a:endParaRPr lang="en-US" dirty="0"/>
          </a:p>
        </p:txBody>
      </p:sp>
      <p:sp>
        <p:nvSpPr>
          <p:cNvPr id="4" name="Rectangle 3">
            <a:extLst>
              <a:ext uri="{FF2B5EF4-FFF2-40B4-BE49-F238E27FC236}">
                <a16:creationId xmlns:a16="http://schemas.microsoft.com/office/drawing/2014/main" id="{F01F67A8-B21E-4832-BEB6-E5538905D544}"/>
              </a:ext>
            </a:extLst>
          </p:cNvPr>
          <p:cNvSpPr/>
          <p:nvPr/>
        </p:nvSpPr>
        <p:spPr>
          <a:xfrm>
            <a:off x="914400" y="2819400"/>
            <a:ext cx="7239000" cy="1524000"/>
          </a:xfrm>
          <a:prstGeom prst="rect">
            <a:avLst/>
          </a:prstGeom>
          <a:solidFill>
            <a:schemeClr val="tx1"/>
          </a:solidFill>
        </p:spPr>
        <p:txBody>
          <a:bodyPr wrap="square">
            <a:spAutoFit/>
          </a:bodyPr>
          <a:lstStyle/>
          <a:p>
            <a:r>
              <a:rPr lang="en-US" dirty="0">
                <a:solidFill>
                  <a:schemeClr val="accent3">
                    <a:lumMod val="75000"/>
                  </a:schemeClr>
                </a:solidFill>
              </a:rPr>
              <a:t>Throughout this publication the term “unit leader” refers only to a Cubmaster, Scoutmaster, Venturing crew Advisor, Sea Scout Skipper, or Lone Scout friend and counselor. “Unit leadership” and “leader” are used as generic references to any registered adult leader in a unit and as such would include the unit leader.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6"/>
          <p:cNvSpPr txBox="1">
            <a:spLocks noChangeArrowheads="1"/>
          </p:cNvSpPr>
          <p:nvPr/>
        </p:nvSpPr>
        <p:spPr bwMode="auto">
          <a:xfrm>
            <a:off x="457200" y="457200"/>
            <a:ext cx="838200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algn="ctr" eaLnBrk="1" hangingPunct="1">
              <a:buClrTx/>
              <a:buSzTx/>
              <a:buFontTx/>
              <a:buNone/>
            </a:pPr>
            <a:r>
              <a:rPr lang="en-US" altLang="en-US" sz="4000" dirty="0">
                <a:effectLst>
                  <a:outerShdw blurRad="38100" dist="38100" dir="2700000" algn="tl">
                    <a:srgbClr val="000000">
                      <a:alpha val="43137"/>
                    </a:srgbClr>
                  </a:outerShdw>
                </a:effectLst>
              </a:rPr>
              <a:t>CONTENTS</a:t>
            </a:r>
          </a:p>
          <a:p>
            <a:pPr eaLnBrk="1" hangingPunct="1">
              <a:buClrTx/>
              <a:buSzTx/>
              <a:buFontTx/>
              <a:buNone/>
            </a:pPr>
            <a:endParaRPr lang="en-US" altLang="en-US" sz="1800" dirty="0"/>
          </a:p>
          <a:p>
            <a:pPr eaLnBrk="1" hangingPunct="1">
              <a:buClrTx/>
              <a:buSzTx/>
              <a:buFontTx/>
              <a:buNone/>
            </a:pPr>
            <a:endParaRPr lang="en-US" altLang="en-US" sz="1800" dirty="0">
              <a:effectLst>
                <a:outerShdw blurRad="38100" dist="38100" dir="2700000" algn="tl">
                  <a:srgbClr val="000000">
                    <a:alpha val="43137"/>
                  </a:srgbClr>
                </a:outerShdw>
              </a:effectLst>
            </a:endParaRPr>
          </a:p>
          <a:p>
            <a:pPr eaLnBrk="1" hangingPunct="1">
              <a:buClrTx/>
              <a:buSzTx/>
              <a:buFontTx/>
              <a:buNone/>
            </a:pPr>
            <a:r>
              <a:rPr lang="en-US" altLang="en-US" sz="2400" dirty="0">
                <a:effectLst>
                  <a:outerShdw blurRad="38100" dist="38100" dir="2700000" algn="tl">
                    <a:srgbClr val="000000">
                      <a:alpha val="43137"/>
                    </a:srgbClr>
                  </a:outerShdw>
                </a:effectLst>
              </a:rPr>
              <a:t>Section 1	Introduction</a:t>
            </a:r>
          </a:p>
          <a:p>
            <a:pPr eaLnBrk="1" hangingPunct="1">
              <a:buClrTx/>
              <a:buSzTx/>
              <a:buFontTx/>
              <a:buNone/>
            </a:pPr>
            <a:r>
              <a:rPr lang="en-US" altLang="en-US" sz="2400" dirty="0">
                <a:effectLst>
                  <a:outerShdw blurRad="38100" dist="38100" dir="2700000" algn="tl">
                    <a:srgbClr val="000000">
                      <a:alpha val="43137"/>
                    </a:srgbClr>
                  </a:outerShdw>
                </a:effectLst>
              </a:rPr>
              <a:t>Section 2	Advancement Defined</a:t>
            </a:r>
          </a:p>
          <a:p>
            <a:pPr eaLnBrk="1" hangingPunct="1">
              <a:buClrTx/>
              <a:buSzTx/>
              <a:buFontTx/>
              <a:buNone/>
            </a:pPr>
            <a:r>
              <a:rPr lang="en-US" altLang="en-US" sz="2400" dirty="0">
                <a:effectLst>
                  <a:outerShdw blurRad="38100" dist="38100" dir="2700000" algn="tl">
                    <a:srgbClr val="000000">
                      <a:alpha val="43137"/>
                    </a:srgbClr>
                  </a:outerShdw>
                </a:effectLst>
              </a:rPr>
              <a:t>Section 3	Guidelines for Advancement and 				Recognition Committees</a:t>
            </a:r>
          </a:p>
          <a:p>
            <a:pPr eaLnBrk="1" hangingPunct="1">
              <a:buClrTx/>
              <a:buSzTx/>
              <a:buFontTx/>
              <a:buNone/>
            </a:pPr>
            <a:r>
              <a:rPr lang="en-US" altLang="en-US" sz="2400" dirty="0">
                <a:effectLst>
                  <a:outerShdw blurRad="38100" dist="38100" dir="2700000" algn="tl">
                    <a:srgbClr val="000000">
                      <a:alpha val="43137"/>
                    </a:srgbClr>
                  </a:outerShdw>
                </a:effectLst>
              </a:rPr>
              <a:t>Section 4	The Mechanics of Advancement</a:t>
            </a:r>
          </a:p>
          <a:p>
            <a:pPr eaLnBrk="1" hangingPunct="1">
              <a:buClrTx/>
              <a:buSzTx/>
              <a:buFontTx/>
              <a:buNone/>
            </a:pPr>
            <a:r>
              <a:rPr lang="en-US" altLang="en-US" sz="2400" dirty="0">
                <a:effectLst>
                  <a:outerShdw blurRad="38100" dist="38100" dir="2700000" algn="tl">
                    <a:srgbClr val="000000">
                      <a:alpha val="43137"/>
                    </a:srgbClr>
                  </a:outerShdw>
                </a:effectLst>
              </a:rPr>
              <a:t>Section 5	Special Considerations</a:t>
            </a:r>
          </a:p>
          <a:p>
            <a:pPr eaLnBrk="1" hangingPunct="1">
              <a:buClrTx/>
              <a:buSzTx/>
              <a:buFontTx/>
              <a:buNone/>
            </a:pPr>
            <a:r>
              <a:rPr lang="en-US" altLang="en-US" sz="2400" dirty="0">
                <a:effectLst>
                  <a:outerShdw blurRad="38100" dist="38100" dir="2700000" algn="tl">
                    <a:srgbClr val="000000">
                      <a:alpha val="43137"/>
                    </a:srgbClr>
                  </a:outerShdw>
                </a:effectLst>
              </a:rPr>
              <a:t>Section 6	Electronic Advancement Reporting</a:t>
            </a:r>
          </a:p>
          <a:p>
            <a:pPr eaLnBrk="1" hangingPunct="1">
              <a:buClrTx/>
              <a:buSzTx/>
              <a:buFontTx/>
              <a:buNone/>
            </a:pPr>
            <a:r>
              <a:rPr lang="en-US" altLang="en-US" sz="2400" dirty="0">
                <a:effectLst>
                  <a:outerShdw blurRad="38100" dist="38100" dir="2700000" algn="tl">
                    <a:srgbClr val="000000">
                      <a:alpha val="43137"/>
                    </a:srgbClr>
                  </a:outerShdw>
                </a:effectLst>
              </a:rPr>
              <a:t>Section 7	The Merit Badge Program</a:t>
            </a:r>
          </a:p>
          <a:p>
            <a:pPr eaLnBrk="1" hangingPunct="1">
              <a:buClrTx/>
              <a:buSzTx/>
              <a:buFontTx/>
              <a:buNone/>
            </a:pPr>
            <a:r>
              <a:rPr lang="en-US" altLang="en-US" sz="2400" dirty="0">
                <a:effectLst>
                  <a:outerShdw blurRad="38100" dist="38100" dir="2700000" algn="tl">
                    <a:srgbClr val="000000">
                      <a:alpha val="43137"/>
                    </a:srgbClr>
                  </a:outerShdw>
                </a:effectLst>
              </a:rPr>
              <a:t>Section 8	Boards of Review:  An Overview for All Ranks</a:t>
            </a:r>
          </a:p>
          <a:p>
            <a:pPr eaLnBrk="1" hangingPunct="1">
              <a:buClrTx/>
              <a:buSzTx/>
              <a:buFontTx/>
              <a:buNone/>
            </a:pPr>
            <a:r>
              <a:rPr lang="en-US" altLang="en-US" sz="2400" dirty="0">
                <a:effectLst>
                  <a:outerShdw blurRad="38100" dist="38100" dir="2700000" algn="tl">
                    <a:srgbClr val="000000">
                      <a:alpha val="43137"/>
                    </a:srgbClr>
                  </a:outerShdw>
                </a:effectLst>
              </a:rPr>
              <a:t>Section 9	The Eagle Scout Rank</a:t>
            </a:r>
          </a:p>
          <a:p>
            <a:pPr eaLnBrk="1" hangingPunct="1">
              <a:buClrTx/>
              <a:buSzTx/>
              <a:buFontTx/>
              <a:buNone/>
            </a:pPr>
            <a:r>
              <a:rPr lang="en-US" altLang="en-US" sz="2400" dirty="0">
                <a:effectLst>
                  <a:outerShdw blurRad="38100" dist="38100" dir="2700000" algn="tl">
                    <a:srgbClr val="000000">
                      <a:alpha val="43137"/>
                    </a:srgbClr>
                  </a:outerShdw>
                </a:effectLst>
              </a:rPr>
              <a:t>Section 10	Advancement for Members with </a:t>
            </a:r>
          </a:p>
          <a:p>
            <a:pPr eaLnBrk="1" hangingPunct="1">
              <a:buClrTx/>
              <a:buSzTx/>
              <a:buFontTx/>
              <a:buNone/>
            </a:pPr>
            <a:r>
              <a:rPr lang="en-US" altLang="en-US" sz="2400" dirty="0">
                <a:effectLst>
                  <a:outerShdw blurRad="38100" dist="38100" dir="2700000" algn="tl">
                    <a:srgbClr val="000000">
                      <a:alpha val="43137"/>
                    </a:srgbClr>
                  </a:outerShdw>
                </a:effectLst>
              </a:rPr>
              <a:t>			Special  Needs</a:t>
            </a:r>
          </a:p>
          <a:p>
            <a:pPr eaLnBrk="1" hangingPunct="1">
              <a:buClrTx/>
              <a:buSzTx/>
              <a:buFontTx/>
              <a:buNone/>
            </a:pPr>
            <a:r>
              <a:rPr lang="en-US" altLang="en-US" sz="2400" dirty="0">
                <a:effectLst>
                  <a:outerShdw blurRad="38100" dist="38100" dir="2700000" algn="tl">
                    <a:srgbClr val="000000">
                      <a:alpha val="43137"/>
                    </a:srgbClr>
                  </a:outerShdw>
                </a:effectLst>
              </a:rPr>
              <a:t>Section 11	Appendix</a:t>
            </a:r>
            <a:endParaRPr lang="en-US" altLang="en-US" sz="1800" dirty="0">
              <a:effectLst>
                <a:outerShdw blurRad="38100" dist="38100" dir="2700000" algn="tl">
                  <a:srgbClr val="000000">
                    <a:alpha val="43137"/>
                  </a:srgbClr>
                </a:outerShdw>
              </a:effectLst>
            </a:endParaRPr>
          </a:p>
          <a:p>
            <a:pPr eaLnBrk="1" hangingPunct="1">
              <a:buClrTx/>
              <a:buSzTx/>
              <a:buFontTx/>
              <a:buNone/>
            </a:pPr>
            <a:endParaRPr lang="en-US" altLang="en-US" sz="1800" dirty="0"/>
          </a:p>
        </p:txBody>
      </p:sp>
      <p:sp>
        <p:nvSpPr>
          <p:cNvPr id="2" name="Slide Number Placeholder 1">
            <a:extLst>
              <a:ext uri="{FF2B5EF4-FFF2-40B4-BE49-F238E27FC236}">
                <a16:creationId xmlns:a16="http://schemas.microsoft.com/office/drawing/2014/main" id="{291E5DF0-1B78-4564-8E31-C5776C59598F}"/>
              </a:ext>
            </a:extLst>
          </p:cNvPr>
          <p:cNvSpPr>
            <a:spLocks noGrp="1"/>
          </p:cNvSpPr>
          <p:nvPr>
            <p:ph type="sldNum" sz="quarter" idx="12"/>
          </p:nvPr>
        </p:nvSpPr>
        <p:spPr/>
        <p:txBody>
          <a:bodyPr/>
          <a:lstStyle/>
          <a:p>
            <a:pPr>
              <a:defRPr/>
            </a:pPr>
            <a:fld id="{B5121072-0666-4814-8D5B-7D216FBA80BD}"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228600" y="286543"/>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algn="ctr" eaLnBrk="1" hangingPunct="1">
              <a:buClrTx/>
              <a:buSzTx/>
              <a:buFontTx/>
              <a:buNone/>
            </a:pPr>
            <a:r>
              <a:rPr lang="en-US" altLang="en-US" sz="3600" dirty="0">
                <a:effectLst>
                  <a:outerShdw blurRad="38100" dist="38100" dir="2700000" algn="tl">
                    <a:srgbClr val="000000">
                      <a:alpha val="43137"/>
                    </a:srgbClr>
                  </a:outerShdw>
                </a:effectLst>
              </a:rPr>
              <a:t>Section 1	Introduction</a:t>
            </a:r>
          </a:p>
        </p:txBody>
      </p:sp>
      <p:sp>
        <p:nvSpPr>
          <p:cNvPr id="22531" name="Rectangle 6"/>
          <p:cNvSpPr>
            <a:spLocks noChangeArrowheads="1"/>
          </p:cNvSpPr>
          <p:nvPr/>
        </p:nvSpPr>
        <p:spPr bwMode="auto">
          <a:xfrm>
            <a:off x="228600" y="948690"/>
            <a:ext cx="86868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sz="1800" dirty="0"/>
              <a:t>The current edition of the Guide to Advancement is the official source for administering advancement in all Boy Scouts of America programs: Cub Scouting, Scouts BSA, Venturing, and Sea Scouts. It replaces any previous BSA advancement manuals and previous editions of the Guide to Advancement.</a:t>
            </a:r>
          </a:p>
          <a:p>
            <a:pPr eaLnBrk="1" hangingPunct="1">
              <a:buClrTx/>
              <a:buSzTx/>
              <a:buFontTx/>
              <a:buNone/>
            </a:pPr>
            <a:endParaRPr lang="en-US" sz="1100" dirty="0"/>
          </a:p>
          <a:p>
            <a:pPr eaLnBrk="1" hangingPunct="1">
              <a:buClrTx/>
              <a:buSzTx/>
              <a:buFontTx/>
              <a:buNone/>
            </a:pPr>
            <a:r>
              <a:rPr lang="en-US" sz="1800" dirty="0"/>
              <a:t>Producing the Guide to Advancement has involved many members of the Boy Scouts of America’s national staff and many volunteer advancement administrators and subject matter experts at all levels from across the country. The result is an improved resource intended to more efficiently meet the needs of those who would most often consult it.   Additional information and best practices appear in other official BSA resources such as Advancement News, the National Advancement Program Team’s Twitter feed, and the advancement educational presentations released by the National Advancement Program Team.</a:t>
            </a:r>
          </a:p>
          <a:p>
            <a:pPr eaLnBrk="1" hangingPunct="1">
              <a:buClrTx/>
              <a:buSzTx/>
              <a:buFontTx/>
              <a:buNone/>
            </a:pPr>
            <a:endParaRPr lang="en-US" altLang="en-US" sz="1100" dirty="0">
              <a:effectLst>
                <a:outerShdw blurRad="38100" dist="38100" dir="2700000" algn="tl">
                  <a:srgbClr val="000000">
                    <a:alpha val="43137"/>
                  </a:srgbClr>
                </a:outerShdw>
              </a:effectLst>
            </a:endParaRPr>
          </a:p>
          <a:p>
            <a:pPr eaLnBrk="1" hangingPunct="1">
              <a:buClrTx/>
              <a:buSzTx/>
              <a:buFontTx/>
              <a:buNone/>
            </a:pPr>
            <a:r>
              <a:rPr lang="en-US" sz="1800" dirty="0"/>
              <a:t>See “Orientation and Education Opportunities for Advancement Administrators,” 3.0.0.6, for more information on education in advancement policies and procedures. Scouting leaders are encouraged to make full use of these resources but should confirm that updated information has not subsequently been provided. </a:t>
            </a:r>
            <a:endParaRPr lang="en-US" altLang="en-US" sz="1800" dirty="0">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9F7684A8-A123-40FD-A862-4F42EB2AD3DB}"/>
              </a:ext>
            </a:extLst>
          </p:cNvPr>
          <p:cNvSpPr>
            <a:spLocks noGrp="1"/>
          </p:cNvSpPr>
          <p:nvPr>
            <p:ph type="sldNum" sz="quarter" idx="12"/>
          </p:nvPr>
        </p:nvSpPr>
        <p:spPr/>
        <p:txBody>
          <a:bodyPr/>
          <a:lstStyle/>
          <a:p>
            <a:pPr>
              <a:defRPr/>
            </a:pPr>
            <a:fld id="{B5121072-0666-4814-8D5B-7D216FBA80BD}" type="slidenum">
              <a:rPr lang="en-US" smtClean="0"/>
              <a:pPr>
                <a:defRPr/>
              </a:pPr>
              <a:t>15</a:t>
            </a:fld>
            <a:endParaRPr lang="en-US" dirty="0"/>
          </a:p>
        </p:txBody>
      </p:sp>
      <p:sp>
        <p:nvSpPr>
          <p:cNvPr id="3" name="Oval 2">
            <a:extLst>
              <a:ext uri="{FF2B5EF4-FFF2-40B4-BE49-F238E27FC236}">
                <a16:creationId xmlns:a16="http://schemas.microsoft.com/office/drawing/2014/main" id="{FE18A72B-FE10-4319-A1A4-1FEFA07B1A3B}"/>
              </a:ext>
            </a:extLst>
          </p:cNvPr>
          <p:cNvSpPr/>
          <p:nvPr/>
        </p:nvSpPr>
        <p:spPr>
          <a:xfrm>
            <a:off x="0" y="3200400"/>
            <a:ext cx="89154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21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54864" algn="ctr" eaLnBrk="1" fontAlgn="auto" hangingPunct="1">
              <a:spcAft>
                <a:spcPts val="0"/>
              </a:spcAft>
              <a:defRPr/>
            </a:pPr>
            <a:r>
              <a:rPr lang="en-US" dirty="0">
                <a:solidFill>
                  <a:schemeClr val="tx2">
                    <a:tint val="100000"/>
                    <a:shade val="90000"/>
                    <a:satMod val="250000"/>
                    <a:alpha val="100000"/>
                  </a:schemeClr>
                </a:solidFill>
              </a:rPr>
              <a:t>Section 1	Introduction</a:t>
            </a:r>
          </a:p>
        </p:txBody>
      </p:sp>
      <p:sp>
        <p:nvSpPr>
          <p:cNvPr id="23554" name="Content Placeholder 2"/>
          <p:cNvSpPr>
            <a:spLocks noGrp="1"/>
          </p:cNvSpPr>
          <p:nvPr>
            <p:ph idx="1"/>
          </p:nvPr>
        </p:nvSpPr>
        <p:spPr>
          <a:xfrm>
            <a:off x="457200" y="1752600"/>
            <a:ext cx="8229600" cy="2590800"/>
          </a:xfrm>
        </p:spPr>
        <p:txBody>
          <a:bodyPr/>
          <a:lstStyle/>
          <a:p>
            <a:pPr eaLnBrk="1" hangingPunct="1"/>
            <a:r>
              <a:rPr lang="en-US" sz="2000" dirty="0"/>
              <a:t>1.0.3.0 Significant Changes </a:t>
            </a:r>
          </a:p>
          <a:p>
            <a:pPr eaLnBrk="1" hangingPunct="1"/>
            <a:endParaRPr lang="en-US" sz="2000" dirty="0"/>
          </a:p>
          <a:p>
            <a:pPr eaLnBrk="1" hangingPunct="1"/>
            <a:r>
              <a:rPr lang="en-US" sz="2000" dirty="0"/>
              <a:t>While every section of this guide has received at least minor revisions since the last edition, the following topics merit close review.</a:t>
            </a:r>
            <a:endParaRPr lang="en-US" altLang="en-US" b="1" dirty="0">
              <a:effectLst>
                <a:outerShdw blurRad="38100" dist="38100" dir="2700000" algn="tl">
                  <a:srgbClr val="000000">
                    <a:alpha val="43137"/>
                  </a:srgbClr>
                </a:outerShdw>
              </a:effectLst>
            </a:endParaRP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733800"/>
            <a:ext cx="1528763"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9" y="3733800"/>
            <a:ext cx="1528763"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733800"/>
            <a:ext cx="1528763"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BBCE0F00-DF4A-4C0A-8CEA-ACBBF4A330CF}"/>
              </a:ext>
            </a:extLst>
          </p:cNvPr>
          <p:cNvSpPr>
            <a:spLocks noGrp="1"/>
          </p:cNvSpPr>
          <p:nvPr>
            <p:ph type="sldNum" sz="quarter" idx="12"/>
          </p:nvPr>
        </p:nvSpPr>
        <p:spPr/>
        <p:txBody>
          <a:bodyPr/>
          <a:lstStyle/>
          <a:p>
            <a:pPr>
              <a:defRPr/>
            </a:pPr>
            <a:fld id="{B5121072-0666-4814-8D5B-7D216FBA80BD}"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solidFill>
                  <a:schemeClr val="tx2">
                    <a:tint val="100000"/>
                    <a:shade val="90000"/>
                    <a:satMod val="250000"/>
                    <a:alpha val="100000"/>
                  </a:schemeClr>
                </a:solidFill>
              </a:rPr>
              <a:t>Section 1	Introduction</a:t>
            </a:r>
            <a:endParaRPr lang="en-US" dirty="0"/>
          </a:p>
        </p:txBody>
      </p:sp>
      <p:sp>
        <p:nvSpPr>
          <p:cNvPr id="24579" name="Content Placeholder 2"/>
          <p:cNvSpPr>
            <a:spLocks noGrp="1"/>
          </p:cNvSpPr>
          <p:nvPr>
            <p:ph idx="1"/>
          </p:nvPr>
        </p:nvSpPr>
        <p:spPr>
          <a:xfrm>
            <a:off x="457200" y="1981200"/>
            <a:ext cx="8229600" cy="2057400"/>
          </a:xfrm>
        </p:spPr>
        <p:txBody>
          <a:bodyPr/>
          <a:lstStyle/>
          <a:p>
            <a:pPr eaLnBrk="1" hangingPunct="1"/>
            <a:r>
              <a:rPr lang="en-US" altLang="en-US" sz="2000" b="1" dirty="0">
                <a:effectLst>
                  <a:outerShdw blurRad="38100" dist="38100" dir="2700000" algn="tl">
                    <a:srgbClr val="000000">
                      <a:alpha val="43137"/>
                    </a:srgbClr>
                  </a:outerShdw>
                </a:effectLst>
              </a:rPr>
              <a:t>1.0.4.0 Frequently Asked Questions</a:t>
            </a:r>
          </a:p>
          <a:p>
            <a:pPr eaLnBrk="1" hangingPunct="1">
              <a:buFont typeface="Wingdings 2" pitchFamily="18" charset="2"/>
              <a:buNone/>
            </a:pPr>
            <a:r>
              <a:rPr lang="en-US" altLang="en-US" sz="2000" dirty="0">
                <a:effectLst>
                  <a:outerShdw blurRad="38100" dist="38100" dir="2700000" algn="tl">
                    <a:srgbClr val="000000">
                      <a:alpha val="43137"/>
                    </a:srgbClr>
                  </a:outerShdw>
                </a:effectLst>
              </a:rPr>
              <a:t>	Listed below are questions often asked of the National Advancement Program Team. Each question is followed by the location of the answer; that is, the heading and topic number under which the answer can be found in this </a:t>
            </a:r>
            <a:r>
              <a:rPr lang="en-US" altLang="en-US" sz="2000" i="1" dirty="0">
                <a:effectLst>
                  <a:outerShdw blurRad="38100" dist="38100" dir="2700000" algn="tl">
                    <a:srgbClr val="000000">
                      <a:alpha val="43137"/>
                    </a:srgbClr>
                  </a:outerShdw>
                </a:effectLst>
              </a:rPr>
              <a:t>Guide to Advancement.</a:t>
            </a:r>
            <a:endParaRPr lang="en-US" altLang="en-US" sz="2000" dirty="0">
              <a:effectLst>
                <a:outerShdw blurRad="38100" dist="38100" dir="2700000" algn="tl">
                  <a:srgbClr val="000000">
                    <a:alpha val="43137"/>
                  </a:srgbClr>
                </a:outerShdw>
              </a:effectLst>
            </a:endParaRPr>
          </a:p>
        </p:txBody>
      </p:sp>
      <p:pic>
        <p:nvPicPr>
          <p:cNvPr id="245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305300"/>
            <a:ext cx="1554163" cy="201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291013"/>
            <a:ext cx="1576388" cy="204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319588"/>
            <a:ext cx="1554163" cy="201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6749C2B9-4326-4F0B-B02F-C4F9C3815485}"/>
              </a:ext>
            </a:extLst>
          </p:cNvPr>
          <p:cNvSpPr>
            <a:spLocks noGrp="1"/>
          </p:cNvSpPr>
          <p:nvPr>
            <p:ph type="sldNum" sz="quarter" idx="12"/>
          </p:nvPr>
        </p:nvSpPr>
        <p:spPr/>
        <p:txBody>
          <a:bodyPr/>
          <a:lstStyle/>
          <a:p>
            <a:pPr>
              <a:defRPr/>
            </a:pPr>
            <a:fld id="{B5121072-0666-4814-8D5B-7D216FBA80BD}"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3536"/>
            <a:ext cx="8686800" cy="1143000"/>
          </a:xfrm>
        </p:spPr>
        <p:txBody>
          <a:bodyPr/>
          <a:lstStyle/>
          <a:p>
            <a:pPr marL="54864" algn="ctr" eaLnBrk="1" fontAlgn="auto" hangingPunct="1">
              <a:spcAft>
                <a:spcPts val="0"/>
              </a:spcAft>
              <a:defRPr/>
            </a:pPr>
            <a:r>
              <a:rPr lang="en-US" sz="4400" dirty="0">
                <a:solidFill>
                  <a:schemeClr val="tx2">
                    <a:tint val="100000"/>
                    <a:shade val="90000"/>
                    <a:satMod val="250000"/>
                    <a:alpha val="100000"/>
                  </a:schemeClr>
                </a:solidFill>
              </a:rPr>
              <a:t>Section 2	Advancement Defined</a:t>
            </a:r>
          </a:p>
        </p:txBody>
      </p:sp>
      <p:sp>
        <p:nvSpPr>
          <p:cNvPr id="25603" name="Content Placeholder 2"/>
          <p:cNvSpPr>
            <a:spLocks noGrp="1"/>
          </p:cNvSpPr>
          <p:nvPr>
            <p:ph idx="1"/>
          </p:nvPr>
        </p:nvSpPr>
        <p:spPr/>
        <p:txBody>
          <a:bodyPr/>
          <a:lstStyle/>
          <a:p>
            <a:pPr eaLnBrk="1" hangingPunct="1"/>
            <a:r>
              <a:rPr lang="en-US" altLang="en-US" sz="2400" dirty="0">
                <a:effectLst>
                  <a:outerShdw blurRad="38100" dist="38100" dir="2700000" algn="tl">
                    <a:srgbClr val="000000">
                      <a:alpha val="43137"/>
                    </a:srgbClr>
                  </a:outerShdw>
                </a:effectLst>
              </a:rPr>
              <a:t>Advancement is the process by which youth members of the Boy Scouts of America progress from rank to rank.</a:t>
            </a:r>
          </a:p>
          <a:p>
            <a:pPr eaLnBrk="1" hangingPunct="1"/>
            <a:endParaRPr lang="en-US" altLang="en-US" sz="2400" dirty="0">
              <a:effectLst>
                <a:outerShdw blurRad="38100" dist="38100" dir="2700000" algn="tl">
                  <a:srgbClr val="000000">
                    <a:alpha val="43137"/>
                  </a:srgbClr>
                </a:outerShdw>
              </a:effectLst>
            </a:endParaRPr>
          </a:p>
          <a:p>
            <a:pPr eaLnBrk="1" hangingPunct="1"/>
            <a:r>
              <a:rPr lang="en-US" altLang="en-US" sz="2400" dirty="0">
                <a:effectLst>
                  <a:outerShdw blurRad="38100" dist="38100" dir="2700000" algn="tl">
                    <a:srgbClr val="000000">
                      <a:alpha val="43137"/>
                    </a:srgbClr>
                  </a:outerShdw>
                </a:effectLst>
              </a:rPr>
              <a:t>2.0.0.1   It Is a Method—Not an End in Itself</a:t>
            </a:r>
          </a:p>
          <a:p>
            <a:pPr eaLnBrk="1" hangingPunct="1"/>
            <a:endParaRPr lang="en-US" altLang="en-US" sz="2400" dirty="0">
              <a:effectLst>
                <a:outerShdw blurRad="38100" dist="38100" dir="2700000" algn="tl">
                  <a:srgbClr val="000000">
                    <a:alpha val="43137"/>
                  </a:srgbClr>
                </a:outerShdw>
              </a:effectLst>
            </a:endParaRPr>
          </a:p>
          <a:p>
            <a:pPr eaLnBrk="1" hangingPunct="1"/>
            <a:r>
              <a:rPr lang="en-US" altLang="en-US" sz="2400" dirty="0">
                <a:effectLst>
                  <a:outerShdw blurRad="38100" dist="38100" dir="2700000" algn="tl">
                    <a:srgbClr val="000000">
                      <a:alpha val="43137"/>
                    </a:srgbClr>
                  </a:outerShdw>
                </a:effectLst>
              </a:rPr>
              <a:t>2.0.0.2   Advancement Is Based on </a:t>
            </a:r>
          </a:p>
          <a:p>
            <a:pPr eaLnBrk="1" hangingPunct="1">
              <a:buFont typeface="Wingdings 2" pitchFamily="18" charset="2"/>
              <a:buNone/>
            </a:pPr>
            <a:r>
              <a:rPr lang="en-US" altLang="en-US" sz="2400" dirty="0">
                <a:effectLst>
                  <a:outerShdw blurRad="38100" dist="38100" dir="2700000" algn="tl">
                    <a:srgbClr val="000000">
                      <a:alpha val="43137"/>
                    </a:srgbClr>
                  </a:outerShdw>
                </a:effectLst>
              </a:rPr>
              <a:t>                   Experiential  Learning</a:t>
            </a:r>
          </a:p>
          <a:p>
            <a:pPr eaLnBrk="1" hangingPunct="1">
              <a:buFont typeface="Wingdings 2" pitchFamily="18" charset="2"/>
              <a:buNone/>
            </a:pPr>
            <a:endParaRPr lang="en-US" altLang="en-US" sz="2400" dirty="0">
              <a:effectLst>
                <a:outerShdw blurRad="38100" dist="38100" dir="2700000" algn="tl">
                  <a:srgbClr val="000000">
                    <a:alpha val="43137"/>
                  </a:srgbClr>
                </a:outerShdw>
              </a:effectLst>
            </a:endParaRPr>
          </a:p>
          <a:p>
            <a:pPr eaLnBrk="1" hangingPunct="1"/>
            <a:r>
              <a:rPr lang="en-US" altLang="en-US" sz="2400" dirty="0">
                <a:effectLst>
                  <a:outerShdw blurRad="38100" dist="38100" dir="2700000" algn="tl">
                    <a:srgbClr val="000000">
                      <a:alpha val="43137"/>
                    </a:srgbClr>
                  </a:outerShdw>
                </a:effectLst>
              </a:rPr>
              <a:t>2.0.0.3   Personal Growth Is the Primary Goal</a:t>
            </a:r>
          </a:p>
          <a:p>
            <a:pPr eaLnBrk="1" hangingPunct="1">
              <a:buFont typeface="Wingdings 2" pitchFamily="18" charset="2"/>
              <a:buNone/>
            </a:pPr>
            <a:endParaRPr lang="en-US" altLang="en-US" sz="2400" dirty="0">
              <a:effectLst>
                <a:outerShdw blurRad="38100" dist="38100" dir="2700000" algn="tl">
                  <a:srgbClr val="000000">
                    <a:alpha val="43137"/>
                  </a:srgbClr>
                </a:outerShdw>
              </a:effectLst>
            </a:endParaRPr>
          </a:p>
          <a:p>
            <a:pPr eaLnBrk="1" hangingPunct="1"/>
            <a:r>
              <a:rPr lang="en-US" altLang="en-US" sz="2400" dirty="0">
                <a:effectLst>
                  <a:outerShdw blurRad="38100" dist="38100" dir="2700000" algn="tl">
                    <a:srgbClr val="000000">
                      <a:alpha val="43137"/>
                    </a:srgbClr>
                  </a:outerShdw>
                </a:effectLst>
              </a:rPr>
              <a:t>2.0.0.4   The Methods of Scouting</a:t>
            </a:r>
          </a:p>
        </p:txBody>
      </p:sp>
      <p:sp>
        <p:nvSpPr>
          <p:cNvPr id="3" name="Slide Number Placeholder 2">
            <a:extLst>
              <a:ext uri="{FF2B5EF4-FFF2-40B4-BE49-F238E27FC236}">
                <a16:creationId xmlns:a16="http://schemas.microsoft.com/office/drawing/2014/main" id="{3498AA6F-46CD-44FB-950A-CDBEE83883C4}"/>
              </a:ext>
            </a:extLst>
          </p:cNvPr>
          <p:cNvSpPr>
            <a:spLocks noGrp="1"/>
          </p:cNvSpPr>
          <p:nvPr>
            <p:ph type="sldNum" sz="quarter" idx="12"/>
          </p:nvPr>
        </p:nvSpPr>
        <p:spPr/>
        <p:txBody>
          <a:bodyPr/>
          <a:lstStyle/>
          <a:p>
            <a:pPr>
              <a:defRPr/>
            </a:pPr>
            <a:fld id="{B5121072-0666-4814-8D5B-7D216FBA80BD}"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812800"/>
          </a:xfrm>
        </p:spPr>
        <p:txBody>
          <a:bodyPr>
            <a:noAutofit/>
          </a:bodyPr>
          <a:lstStyle/>
          <a:p>
            <a:pPr algn="l">
              <a:defRPr/>
            </a:pPr>
            <a:r>
              <a:rPr lang="en-US" sz="4400" dirty="0">
                <a:solidFill>
                  <a:schemeClr val="tx2">
                    <a:tint val="100000"/>
                    <a:shade val="90000"/>
                    <a:satMod val="250000"/>
                    <a:alpha val="100000"/>
                  </a:schemeClr>
                </a:solidFill>
              </a:rPr>
              <a:t>Section 2	Advancement Defined</a:t>
            </a:r>
            <a:endParaRPr lang="en-US" sz="4400" dirty="0"/>
          </a:p>
        </p:txBody>
      </p:sp>
      <p:sp>
        <p:nvSpPr>
          <p:cNvPr id="5" name="TextBox 4"/>
          <p:cNvSpPr txBox="1"/>
          <p:nvPr/>
        </p:nvSpPr>
        <p:spPr>
          <a:xfrm>
            <a:off x="2514600" y="1752600"/>
            <a:ext cx="3733800" cy="3785652"/>
          </a:xfrm>
          <a:prstGeom prst="rect">
            <a:avLst/>
          </a:prstGeom>
          <a:noFill/>
        </p:spPr>
        <p:txBody>
          <a:bodyPr>
            <a:spAutoFit/>
          </a:bodyPr>
          <a:lstStyle/>
          <a:p>
            <a:pPr>
              <a:defRPr/>
            </a:pPr>
            <a:r>
              <a:rPr lang="en-US" altLang="en-US" sz="2400" dirty="0">
                <a:effectLst>
                  <a:outerShdw blurRad="38100" dist="38100" dir="2700000" algn="tl">
                    <a:srgbClr val="000000">
                      <a:alpha val="43137"/>
                    </a:srgbClr>
                  </a:outerShdw>
                </a:effectLst>
                <a:latin typeface="+mn-lt"/>
              </a:rPr>
              <a:t>The Methods of Scouting</a:t>
            </a:r>
          </a:p>
          <a:p>
            <a:pPr>
              <a:defRPr/>
            </a:pPr>
            <a:endParaRPr lang="en-US" altLang="en-US" sz="2400" dirty="0">
              <a:effectLst>
                <a:outerShdw blurRad="38100" dist="38100" dir="2700000" algn="tl">
                  <a:srgbClr val="000000">
                    <a:alpha val="43137"/>
                  </a:srgbClr>
                </a:outerShdw>
              </a:effectLst>
              <a:latin typeface="+mn-lt"/>
            </a:endParaRPr>
          </a:p>
          <a:p>
            <a:pPr>
              <a:defRPr/>
            </a:pPr>
            <a:r>
              <a:rPr lang="en-US" altLang="en-US" sz="2400" dirty="0">
                <a:effectLst>
                  <a:outerShdw blurRad="38100" dist="38100" dir="2700000" algn="tl">
                    <a:srgbClr val="000000">
                      <a:alpha val="43137"/>
                    </a:srgbClr>
                  </a:outerShdw>
                </a:effectLst>
                <a:latin typeface="+mn-lt"/>
              </a:rPr>
              <a:t>Ideals</a:t>
            </a:r>
          </a:p>
          <a:p>
            <a:pPr>
              <a:defRPr/>
            </a:pPr>
            <a:r>
              <a:rPr lang="en-US" altLang="en-US" sz="2400" dirty="0">
                <a:effectLst>
                  <a:outerShdw blurRad="38100" dist="38100" dir="2700000" algn="tl">
                    <a:srgbClr val="000000">
                      <a:alpha val="43137"/>
                    </a:srgbClr>
                  </a:outerShdw>
                </a:effectLst>
                <a:latin typeface="+mn-lt"/>
              </a:rPr>
              <a:t>Patrol method</a:t>
            </a:r>
          </a:p>
          <a:p>
            <a:pPr>
              <a:defRPr/>
            </a:pPr>
            <a:r>
              <a:rPr lang="en-US" altLang="en-US" sz="2400" dirty="0">
                <a:effectLst>
                  <a:outerShdw blurRad="38100" dist="38100" dir="2700000" algn="tl">
                    <a:srgbClr val="000000">
                      <a:alpha val="43137"/>
                    </a:srgbClr>
                  </a:outerShdw>
                </a:effectLst>
                <a:latin typeface="+mn-lt"/>
              </a:rPr>
              <a:t>Advancement</a:t>
            </a:r>
          </a:p>
          <a:p>
            <a:pPr>
              <a:defRPr/>
            </a:pPr>
            <a:r>
              <a:rPr lang="en-US" altLang="en-US" sz="2400" dirty="0">
                <a:effectLst>
                  <a:outerShdw blurRad="38100" dist="38100" dir="2700000" algn="tl">
                    <a:srgbClr val="000000">
                      <a:alpha val="43137"/>
                    </a:srgbClr>
                  </a:outerShdw>
                </a:effectLst>
                <a:latin typeface="+mn-lt"/>
              </a:rPr>
              <a:t>Association with adults</a:t>
            </a:r>
          </a:p>
          <a:p>
            <a:pPr>
              <a:defRPr/>
            </a:pPr>
            <a:r>
              <a:rPr lang="en-US" altLang="en-US" sz="2400" dirty="0">
                <a:effectLst>
                  <a:outerShdw blurRad="38100" dist="38100" dir="2700000" algn="tl">
                    <a:srgbClr val="000000">
                      <a:alpha val="43137"/>
                    </a:srgbClr>
                  </a:outerShdw>
                </a:effectLst>
                <a:latin typeface="+mn-lt"/>
              </a:rPr>
              <a:t>Outdoors</a:t>
            </a:r>
          </a:p>
          <a:p>
            <a:pPr>
              <a:defRPr/>
            </a:pPr>
            <a:r>
              <a:rPr lang="en-US" altLang="en-US" sz="2400" dirty="0">
                <a:effectLst>
                  <a:outerShdw blurRad="38100" dist="38100" dir="2700000" algn="tl">
                    <a:srgbClr val="000000">
                      <a:alpha val="43137"/>
                    </a:srgbClr>
                  </a:outerShdw>
                </a:effectLst>
                <a:latin typeface="+mn-lt"/>
              </a:rPr>
              <a:t>Leadership development</a:t>
            </a:r>
          </a:p>
          <a:p>
            <a:pPr>
              <a:defRPr/>
            </a:pPr>
            <a:r>
              <a:rPr lang="en-US" altLang="en-US" sz="2400" dirty="0">
                <a:effectLst>
                  <a:outerShdw blurRad="38100" dist="38100" dir="2700000" algn="tl">
                    <a:srgbClr val="000000">
                      <a:alpha val="43137"/>
                    </a:srgbClr>
                  </a:outerShdw>
                </a:effectLst>
                <a:latin typeface="+mn-lt"/>
              </a:rPr>
              <a:t>Uniform</a:t>
            </a:r>
          </a:p>
          <a:p>
            <a:pPr>
              <a:defRPr/>
            </a:pPr>
            <a:r>
              <a:rPr lang="en-US" altLang="en-US" sz="2400" dirty="0">
                <a:effectLst>
                  <a:outerShdw blurRad="38100" dist="38100" dir="2700000" algn="tl">
                    <a:srgbClr val="000000">
                      <a:alpha val="43137"/>
                    </a:srgbClr>
                  </a:outerShdw>
                </a:effectLst>
                <a:latin typeface="+mn-lt"/>
              </a:rPr>
              <a:t>Personal growth</a:t>
            </a:r>
          </a:p>
        </p:txBody>
      </p:sp>
      <p:sp>
        <p:nvSpPr>
          <p:cNvPr id="3" name="Slide Number Placeholder 2">
            <a:extLst>
              <a:ext uri="{FF2B5EF4-FFF2-40B4-BE49-F238E27FC236}">
                <a16:creationId xmlns:a16="http://schemas.microsoft.com/office/drawing/2014/main" id="{19E8DA5D-F912-4502-AF2E-04B632F24E91}"/>
              </a:ext>
            </a:extLst>
          </p:cNvPr>
          <p:cNvSpPr>
            <a:spLocks noGrp="1"/>
          </p:cNvSpPr>
          <p:nvPr>
            <p:ph type="sldNum" sz="quarter" idx="12"/>
          </p:nvPr>
        </p:nvSpPr>
        <p:spPr/>
        <p:txBody>
          <a:bodyPr/>
          <a:lstStyle/>
          <a:p>
            <a:pPr>
              <a:defRPr/>
            </a:pPr>
            <a:fld id="{B5121072-0666-4814-8D5B-7D216FBA80BD}"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8B7E62-627D-4A06-A545-DE47A393A12C}"/>
              </a:ext>
            </a:extLst>
          </p:cNvPr>
          <p:cNvSpPr>
            <a:spLocks noGrp="1"/>
          </p:cNvSpPr>
          <p:nvPr>
            <p:ph type="sldNum" sz="quarter" idx="12"/>
          </p:nvPr>
        </p:nvSpPr>
        <p:spPr/>
        <p:txBody>
          <a:bodyPr/>
          <a:lstStyle/>
          <a:p>
            <a:pPr>
              <a:defRPr/>
            </a:pPr>
            <a:fld id="{B44BB320-8854-40EB-9A8B-FFCCA5A9E2B1}" type="slidenum">
              <a:rPr lang="en-US" smtClean="0"/>
              <a:pPr>
                <a:defRPr/>
              </a:pPr>
              <a:t>2</a:t>
            </a:fld>
            <a:endParaRPr lang="en-US" dirty="0"/>
          </a:p>
        </p:txBody>
      </p:sp>
      <p:pic>
        <p:nvPicPr>
          <p:cNvPr id="3" name="Picture 2">
            <a:extLst>
              <a:ext uri="{FF2B5EF4-FFF2-40B4-BE49-F238E27FC236}">
                <a16:creationId xmlns:a16="http://schemas.microsoft.com/office/drawing/2014/main" id="{941088F5-991A-49A6-87CA-C4FAF7C7B32A}"/>
              </a:ext>
            </a:extLst>
          </p:cNvPr>
          <p:cNvPicPr>
            <a:picLocks noChangeAspect="1"/>
          </p:cNvPicPr>
          <p:nvPr/>
        </p:nvPicPr>
        <p:blipFill rotWithShape="1">
          <a:blip r:embed="rId3"/>
          <a:srcRect l="10834" t="13077" r="11666" b="-769"/>
          <a:stretch/>
        </p:blipFill>
        <p:spPr>
          <a:xfrm>
            <a:off x="120316" y="533400"/>
            <a:ext cx="8827168" cy="5410200"/>
          </a:xfrm>
          <a:prstGeom prst="rect">
            <a:avLst/>
          </a:prstGeom>
        </p:spPr>
      </p:pic>
      <p:sp>
        <p:nvSpPr>
          <p:cNvPr id="4" name="Oval 3">
            <a:extLst>
              <a:ext uri="{FF2B5EF4-FFF2-40B4-BE49-F238E27FC236}">
                <a16:creationId xmlns:a16="http://schemas.microsoft.com/office/drawing/2014/main" id="{82A1BC3B-92EF-409B-8193-42DB0EBA69B1}"/>
              </a:ext>
            </a:extLst>
          </p:cNvPr>
          <p:cNvSpPr/>
          <p:nvPr/>
        </p:nvSpPr>
        <p:spPr>
          <a:xfrm>
            <a:off x="2895600" y="3048000"/>
            <a:ext cx="1905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207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3536"/>
            <a:ext cx="8686800" cy="1143000"/>
          </a:xfrm>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Section 2	Advancement Defined</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457200" y="2057400"/>
            <a:ext cx="8229600" cy="4114800"/>
          </a:xfrm>
        </p:spPr>
        <p:txBody>
          <a:bodyPr>
            <a:normAutofit fontScale="70000" lnSpcReduction="20000"/>
          </a:bodyPr>
          <a:lstStyle/>
          <a:p>
            <a:pPr eaLnBrk="1" fontAlgn="auto" hangingPunct="1">
              <a:spcBef>
                <a:spcPts val="0"/>
              </a:spcBef>
              <a:spcAft>
                <a:spcPts val="0"/>
              </a:spcAft>
              <a:buFont typeface="Wingdings 2"/>
              <a:buChar char=""/>
              <a:defRPr/>
            </a:pPr>
            <a:r>
              <a:rPr lang="en-US" dirty="0">
                <a:effectLst>
                  <a:outerShdw blurRad="38100" dist="38100" dir="2700000" algn="tl">
                    <a:srgbClr val="000000">
                      <a:alpha val="43137"/>
                    </a:srgbClr>
                  </a:outerShdw>
                </a:effectLst>
              </a:rPr>
              <a:t>Throughout the Scouting program, we provide a place where the sense of belonging is an outcome of practicing skills, exploring interests, learning values, forming friendships, and enjoying adventure. </a:t>
            </a:r>
          </a:p>
          <a:p>
            <a:pPr eaLnBrk="1" fontAlgn="auto" hangingPunct="1">
              <a:spcBef>
                <a:spcPts val="0"/>
              </a:spcBef>
              <a:spcAft>
                <a:spcPts val="0"/>
              </a:spcAft>
              <a:buFont typeface="Wingdings 2"/>
              <a:buChar char=""/>
              <a:defRPr/>
            </a:pPr>
            <a:endParaRPr lang="en-US"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endParaRPr lang="en-US"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dirty="0">
                <a:effectLst>
                  <a:outerShdw blurRad="38100" dist="38100" dir="2700000" algn="tl">
                    <a:srgbClr val="000000">
                      <a:alpha val="43137"/>
                    </a:srgbClr>
                  </a:outerShdw>
                </a:effectLst>
              </a:rPr>
              <a:t>Advancement is the method by which we promote and</a:t>
            </a:r>
          </a:p>
          <a:p>
            <a:pPr eaLnBrk="1" fontAlgn="auto" hangingPunct="1">
              <a:spcBef>
                <a:spcPts val="0"/>
              </a:spcBef>
              <a:spcAft>
                <a:spcPts val="0"/>
              </a:spcAft>
              <a:buFont typeface="Wingdings 2"/>
              <a:buNone/>
              <a:defRPr/>
            </a:pPr>
            <a:r>
              <a:rPr lang="en-US" dirty="0">
                <a:effectLst>
                  <a:outerShdw blurRad="38100" dist="38100" dir="2700000" algn="tl">
                    <a:srgbClr val="000000">
                      <a:alpha val="43137"/>
                    </a:srgbClr>
                  </a:outerShdw>
                </a:effectLst>
              </a:rPr>
              <a:t>    encourage the ongoing involvement and commitment that keeps members coming back for more. It works best when it is built into a unit’s program so that simply participating leads to meaningful achievement and recognition—and to a continually improving readiness for more complex experiences.</a:t>
            </a:r>
          </a:p>
        </p:txBody>
      </p:sp>
      <p:sp>
        <p:nvSpPr>
          <p:cNvPr id="4" name="Slide Number Placeholder 3">
            <a:extLst>
              <a:ext uri="{FF2B5EF4-FFF2-40B4-BE49-F238E27FC236}">
                <a16:creationId xmlns:a16="http://schemas.microsoft.com/office/drawing/2014/main" id="{78713770-9450-4D37-97AC-D2EB76BCD68F}"/>
              </a:ext>
            </a:extLst>
          </p:cNvPr>
          <p:cNvSpPr>
            <a:spLocks noGrp="1"/>
          </p:cNvSpPr>
          <p:nvPr>
            <p:ph type="sldNum" sz="quarter" idx="12"/>
          </p:nvPr>
        </p:nvSpPr>
        <p:spPr/>
        <p:txBody>
          <a:bodyPr/>
          <a:lstStyle/>
          <a:p>
            <a:pPr>
              <a:defRPr/>
            </a:pPr>
            <a:fld id="{B5121072-0666-4814-8D5B-7D216FBA80BD}"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304800"/>
            <a:ext cx="4800600" cy="1091736"/>
          </a:xfrm>
        </p:spPr>
        <p:txBody>
          <a:bodyPr>
            <a:noAutofit/>
          </a:bodyPr>
          <a:lstStyle/>
          <a:p>
            <a:pPr marL="54864" algn="l" eaLnBrk="1" fontAlgn="auto" hangingPunct="1">
              <a:spcAft>
                <a:spcPts val="0"/>
              </a:spcAft>
              <a:defRPr/>
            </a:pPr>
            <a:r>
              <a:rPr lang="en-US" sz="2400" dirty="0">
                <a:solidFill>
                  <a:schemeClr val="tx2">
                    <a:tint val="100000"/>
                    <a:shade val="90000"/>
                    <a:satMod val="250000"/>
                    <a:alpha val="100000"/>
                  </a:schemeClr>
                </a:solidFill>
              </a:rPr>
              <a:t>      </a:t>
            </a:r>
            <a:br>
              <a:rPr lang="en-US" sz="2400" dirty="0">
                <a:solidFill>
                  <a:schemeClr val="tx2">
                    <a:tint val="100000"/>
                    <a:shade val="90000"/>
                    <a:satMod val="250000"/>
                    <a:alpha val="100000"/>
                  </a:schemeClr>
                </a:solidFill>
              </a:rPr>
            </a:br>
            <a:br>
              <a:rPr lang="en-US" sz="2400" dirty="0">
                <a:solidFill>
                  <a:schemeClr val="tx2">
                    <a:tint val="100000"/>
                    <a:shade val="90000"/>
                    <a:satMod val="250000"/>
                    <a:alpha val="100000"/>
                  </a:schemeClr>
                </a:solidFill>
              </a:rPr>
            </a:br>
            <a:br>
              <a:rPr lang="en-US" sz="2400" dirty="0">
                <a:solidFill>
                  <a:schemeClr val="tx2">
                    <a:tint val="100000"/>
                    <a:shade val="90000"/>
                    <a:satMod val="250000"/>
                    <a:alpha val="100000"/>
                  </a:schemeClr>
                </a:solidFill>
              </a:rPr>
            </a:br>
            <a:r>
              <a:rPr lang="en-US" sz="2400" dirty="0">
                <a:solidFill>
                  <a:schemeClr val="tx2">
                    <a:tint val="100000"/>
                    <a:shade val="90000"/>
                    <a:satMod val="250000"/>
                    <a:alpha val="100000"/>
                  </a:schemeClr>
                </a:solidFill>
              </a:rPr>
              <a:t>Guidelines for Recognition and </a:t>
            </a:r>
            <a:br>
              <a:rPr lang="en-US" sz="2400" dirty="0">
                <a:solidFill>
                  <a:schemeClr val="tx2">
                    <a:tint val="100000"/>
                    <a:shade val="90000"/>
                    <a:satMod val="250000"/>
                    <a:alpha val="100000"/>
                  </a:schemeClr>
                </a:solidFill>
              </a:rPr>
            </a:br>
            <a:r>
              <a:rPr lang="en-US" sz="2400" dirty="0">
                <a:solidFill>
                  <a:schemeClr val="tx2">
                    <a:tint val="100000"/>
                    <a:shade val="90000"/>
                    <a:satMod val="250000"/>
                    <a:alpha val="100000"/>
                  </a:schemeClr>
                </a:solidFill>
              </a:rPr>
              <a:t>Advancement Committees</a:t>
            </a:r>
          </a:p>
        </p:txBody>
      </p:sp>
      <p:sp>
        <p:nvSpPr>
          <p:cNvPr id="28675" name="Content Placeholder 2"/>
          <p:cNvSpPr>
            <a:spLocks noGrp="1"/>
          </p:cNvSpPr>
          <p:nvPr>
            <p:ph idx="1"/>
          </p:nvPr>
        </p:nvSpPr>
        <p:spPr>
          <a:xfrm>
            <a:off x="228600" y="1524000"/>
            <a:ext cx="8686800" cy="5059362"/>
          </a:xfrm>
        </p:spPr>
        <p:txBody>
          <a:bodyPr/>
          <a:lstStyle/>
          <a:p>
            <a:pPr eaLnBrk="1" hangingPunct="1"/>
            <a:r>
              <a:rPr lang="en-US" altLang="en-US" sz="2400" dirty="0">
                <a:effectLst>
                  <a:outerShdw blurRad="38100" dist="38100" dir="2700000" algn="tl">
                    <a:srgbClr val="000000">
                      <a:alpha val="43137"/>
                    </a:srgbClr>
                  </a:outerShdw>
                </a:effectLst>
              </a:rPr>
              <a:t>Council and district advancement committees are responsible for implementing and facilitating advancement and processing most special awards and recognitions.</a:t>
            </a:r>
          </a:p>
          <a:p>
            <a:pPr eaLnBrk="1" hangingPunct="1"/>
            <a:endParaRPr lang="en-US" altLang="en-US" sz="1200" dirty="0">
              <a:effectLst>
                <a:outerShdw blurRad="38100" dist="38100" dir="2700000" algn="tl">
                  <a:srgbClr val="000000">
                    <a:alpha val="43137"/>
                  </a:srgbClr>
                </a:outerShdw>
              </a:effectLst>
            </a:endParaRPr>
          </a:p>
          <a:p>
            <a:pPr eaLnBrk="1" hangingPunct="1"/>
            <a:r>
              <a:rPr lang="en-US" altLang="en-US" sz="2400" dirty="0">
                <a:effectLst>
                  <a:outerShdw blurRad="38100" dist="38100" dir="2700000" algn="tl">
                    <a:srgbClr val="000000">
                      <a:alpha val="43137"/>
                    </a:srgbClr>
                  </a:outerShdw>
                </a:effectLst>
              </a:rPr>
              <a:t>3.0.0.1  Council Advancement Committee Responsibilities</a:t>
            </a:r>
          </a:p>
          <a:p>
            <a:pPr eaLnBrk="1" hangingPunct="1"/>
            <a:r>
              <a:rPr lang="en-US" altLang="en-US" sz="2400" dirty="0">
                <a:effectLst>
                  <a:outerShdw blurRad="38100" dist="38100" dir="2700000" algn="tl">
                    <a:srgbClr val="000000">
                      <a:alpha val="43137"/>
                    </a:srgbClr>
                  </a:outerShdw>
                </a:effectLst>
              </a:rPr>
              <a:t>3.0.0.2  District Advancement Committee Responsibilities</a:t>
            </a:r>
          </a:p>
          <a:p>
            <a:pPr eaLnBrk="1" hangingPunct="1"/>
            <a:r>
              <a:rPr lang="en-US" altLang="en-US" sz="2400" dirty="0">
                <a:effectLst>
                  <a:outerShdw blurRad="38100" dist="38100" dir="2700000" algn="tl">
                    <a:srgbClr val="000000">
                      <a:alpha val="43137"/>
                    </a:srgbClr>
                  </a:outerShdw>
                </a:effectLst>
              </a:rPr>
              <a:t>3.0.0.3  Unit Advancement Responsibilities</a:t>
            </a:r>
          </a:p>
          <a:p>
            <a:pPr eaLnBrk="1" hangingPunct="1"/>
            <a:r>
              <a:rPr lang="en-US" altLang="en-US" sz="2400" dirty="0">
                <a:effectLst>
                  <a:outerShdw blurRad="38100" dist="38100" dir="2700000" algn="tl">
                    <a:srgbClr val="000000">
                      <a:alpha val="43137"/>
                    </a:srgbClr>
                  </a:outerShdw>
                </a:effectLst>
              </a:rPr>
              <a:t>3.0.0.4  Awards and Recognitions</a:t>
            </a:r>
          </a:p>
          <a:p>
            <a:pPr eaLnBrk="1" hangingPunct="1"/>
            <a:r>
              <a:rPr lang="en-US" altLang="en-US" sz="2400" dirty="0">
                <a:effectLst>
                  <a:outerShdw blurRad="38100" dist="38100" dir="2700000" algn="tl">
                    <a:srgbClr val="000000">
                      <a:alpha val="43137"/>
                    </a:srgbClr>
                  </a:outerShdw>
                </a:effectLst>
              </a:rPr>
              <a:t>3.0.0.5  Building an Advancement Committee</a:t>
            </a:r>
          </a:p>
          <a:p>
            <a:pPr eaLnBrk="1" hangingPunct="1"/>
            <a:r>
              <a:rPr lang="en-US" altLang="en-US" sz="2400" dirty="0">
                <a:effectLst>
                  <a:outerShdw blurRad="38100" dist="38100" dir="2700000" algn="tl">
                    <a:srgbClr val="000000">
                      <a:alpha val="43137"/>
                    </a:srgbClr>
                  </a:outerShdw>
                </a:effectLst>
              </a:rPr>
              <a:t>3.0.0.6  Orientation and Education Opportunities                 	      for Advancement Administrators</a:t>
            </a:r>
          </a:p>
          <a:p>
            <a:pPr eaLnBrk="1" hangingPunct="1"/>
            <a:endParaRPr lang="en-US" altLang="en-US" sz="2400" dirty="0">
              <a:effectLst>
                <a:outerShdw blurRad="38100" dist="38100" dir="2700000" algn="tl">
                  <a:srgbClr val="000000">
                    <a:alpha val="43137"/>
                  </a:srgbClr>
                </a:outerShdw>
              </a:effectLst>
            </a:endParaRPr>
          </a:p>
          <a:p>
            <a:pPr marL="0" indent="0" algn="ctr" eaLnBrk="1" hangingPunct="1">
              <a:buNone/>
            </a:pPr>
            <a:r>
              <a:rPr lang="en-US" altLang="en-US" sz="2400" dirty="0">
                <a:effectLst>
                  <a:outerShdw blurRad="38100" dist="38100" dir="2700000" algn="tl">
                    <a:srgbClr val="000000">
                      <a:alpha val="43137"/>
                    </a:srgbClr>
                  </a:outerShdw>
                </a:effectLst>
              </a:rPr>
              <a:t>www.scouting.org/advancement</a:t>
            </a:r>
          </a:p>
          <a:p>
            <a:pPr marL="0" indent="0" eaLnBrk="1" hangingPunct="1">
              <a:buNone/>
            </a:pPr>
            <a:r>
              <a:rPr lang="en-US" altLang="en-US" sz="2400" dirty="0">
                <a:effectLst>
                  <a:outerShdw blurRad="38100" dist="38100" dir="2700000" algn="tl">
                    <a:srgbClr val="000000">
                      <a:alpha val="43137"/>
                    </a:srgbClr>
                  </a:outerShdw>
                </a:effectLst>
              </a:rPr>
              <a:t>		</a:t>
            </a:r>
          </a:p>
        </p:txBody>
      </p:sp>
      <p:sp>
        <p:nvSpPr>
          <p:cNvPr id="28676" name="TextBox 8"/>
          <p:cNvSpPr txBox="1">
            <a:spLocks noChangeArrowheads="1"/>
          </p:cNvSpPr>
          <p:nvPr/>
        </p:nvSpPr>
        <p:spPr bwMode="auto">
          <a:xfrm>
            <a:off x="685800" y="3048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endParaRPr lang="en-US" altLang="en-US" sz="1800" dirty="0"/>
          </a:p>
        </p:txBody>
      </p:sp>
      <p:sp>
        <p:nvSpPr>
          <p:cNvPr id="11" name="Title 4"/>
          <p:cNvSpPr txBox="1">
            <a:spLocks/>
          </p:cNvSpPr>
          <p:nvPr/>
        </p:nvSpPr>
        <p:spPr>
          <a:xfrm>
            <a:off x="838200" y="533400"/>
            <a:ext cx="2971800" cy="863136"/>
          </a:xfrm>
          <a:prstGeom prst="rect">
            <a:avLst/>
          </a:prstGeom>
        </p:spPr>
        <p:txBody>
          <a:bodyPr anchor="b">
            <a:scene3d>
              <a:camera prst="orthographicFront"/>
              <a:lightRig rig="soft" dir="t">
                <a:rot lat="0" lon="0" rev="2400000"/>
              </a:lightRig>
            </a:scene3d>
            <a:sp3d>
              <a:bevelT w="19050" h="12700"/>
            </a:sp3d>
          </a:bodyPr>
          <a:lstStyle/>
          <a:p>
            <a:pPr marL="54864" fontAlgn="auto">
              <a:spcAft>
                <a:spcPts val="0"/>
              </a:spcAft>
              <a:defRPr/>
            </a:pPr>
            <a:r>
              <a:rPr lang="en-US" sz="44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Section 3	</a:t>
            </a:r>
          </a:p>
        </p:txBody>
      </p:sp>
      <p:sp>
        <p:nvSpPr>
          <p:cNvPr id="3" name="Slide Number Placeholder 2">
            <a:extLst>
              <a:ext uri="{FF2B5EF4-FFF2-40B4-BE49-F238E27FC236}">
                <a16:creationId xmlns:a16="http://schemas.microsoft.com/office/drawing/2014/main" id="{C8D7814C-A09F-4DA0-ACDD-1B99EE4168F4}"/>
              </a:ext>
            </a:extLst>
          </p:cNvPr>
          <p:cNvSpPr>
            <a:spLocks noGrp="1"/>
          </p:cNvSpPr>
          <p:nvPr>
            <p:ph type="sldNum" sz="quarter" idx="12"/>
          </p:nvPr>
        </p:nvSpPr>
        <p:spPr/>
        <p:txBody>
          <a:bodyPr/>
          <a:lstStyle/>
          <a:p>
            <a:pPr>
              <a:defRPr/>
            </a:pPr>
            <a:fld id="{B5121072-0666-4814-8D5B-7D216FBA80BD}"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304800"/>
            <a:ext cx="4267200" cy="1219200"/>
          </a:xfrm>
        </p:spPr>
        <p:txBody>
          <a:bodyPr>
            <a:noAutofit/>
          </a:bodyPr>
          <a:lstStyle/>
          <a:p>
            <a:pPr marL="54864" algn="l" eaLnBrk="1" fontAlgn="auto" hangingPunct="1">
              <a:spcAft>
                <a:spcPts val="0"/>
              </a:spcAft>
              <a:defRPr/>
            </a:pPr>
            <a:r>
              <a:rPr lang="en-US" sz="2400" dirty="0">
                <a:solidFill>
                  <a:schemeClr val="tx2">
                    <a:tint val="100000"/>
                    <a:shade val="90000"/>
                    <a:satMod val="250000"/>
                    <a:alpha val="100000"/>
                  </a:schemeClr>
                </a:solidFill>
              </a:rPr>
              <a:t>      </a:t>
            </a:r>
            <a:br>
              <a:rPr lang="en-US" sz="2400" dirty="0">
                <a:solidFill>
                  <a:schemeClr val="tx2">
                    <a:tint val="100000"/>
                    <a:shade val="90000"/>
                    <a:satMod val="250000"/>
                    <a:alpha val="100000"/>
                  </a:schemeClr>
                </a:solidFill>
              </a:rPr>
            </a:br>
            <a:br>
              <a:rPr lang="en-US" sz="2400" dirty="0">
                <a:solidFill>
                  <a:schemeClr val="tx2">
                    <a:tint val="100000"/>
                    <a:shade val="90000"/>
                    <a:satMod val="250000"/>
                    <a:alpha val="100000"/>
                  </a:schemeClr>
                </a:solidFill>
              </a:rPr>
            </a:br>
            <a:br>
              <a:rPr lang="en-US" sz="2400" dirty="0">
                <a:solidFill>
                  <a:schemeClr val="tx2">
                    <a:tint val="100000"/>
                    <a:shade val="90000"/>
                    <a:satMod val="250000"/>
                    <a:alpha val="100000"/>
                  </a:schemeClr>
                </a:solidFill>
              </a:rPr>
            </a:br>
            <a:r>
              <a:rPr lang="en-US" sz="3200" dirty="0">
                <a:solidFill>
                  <a:schemeClr val="tx2">
                    <a:tint val="100000"/>
                    <a:shade val="90000"/>
                    <a:satMod val="250000"/>
                    <a:alpha val="100000"/>
                  </a:schemeClr>
                </a:solidFill>
              </a:rPr>
              <a:t>The Mechanics </a:t>
            </a:r>
            <a:br>
              <a:rPr lang="en-US" sz="3200" dirty="0">
                <a:solidFill>
                  <a:schemeClr val="tx2">
                    <a:tint val="100000"/>
                    <a:shade val="90000"/>
                    <a:satMod val="250000"/>
                    <a:alpha val="100000"/>
                  </a:schemeClr>
                </a:solidFill>
              </a:rPr>
            </a:br>
            <a:r>
              <a:rPr lang="en-US" sz="3200" dirty="0">
                <a:solidFill>
                  <a:schemeClr val="tx2">
                    <a:tint val="100000"/>
                    <a:shade val="90000"/>
                    <a:satMod val="250000"/>
                    <a:alpha val="100000"/>
                  </a:schemeClr>
                </a:solidFill>
              </a:rPr>
              <a:t>of Advancement</a:t>
            </a:r>
          </a:p>
        </p:txBody>
      </p:sp>
      <p:sp>
        <p:nvSpPr>
          <p:cNvPr id="3" name="Content Placeholder 2"/>
          <p:cNvSpPr>
            <a:spLocks noGrp="1"/>
          </p:cNvSpPr>
          <p:nvPr>
            <p:ph idx="1"/>
          </p:nvPr>
        </p:nvSpPr>
        <p:spPr>
          <a:xfrm>
            <a:off x="228600" y="1752600"/>
            <a:ext cx="8686800" cy="4800600"/>
          </a:xfrm>
        </p:spPr>
        <p:txBody>
          <a:bodyPr>
            <a:normAutofit/>
          </a:bodyPr>
          <a:lstStyle/>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4.0.0.1   Changes to Requirements</a:t>
            </a: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4.0.0.2   Reporting Advancement </a:t>
            </a: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4.0.0.3   Age Exception for Youth With Special Needs</a:t>
            </a:r>
          </a:p>
          <a:p>
            <a:pPr marL="0" indent="0" eaLnBrk="1" fontAlgn="auto" hangingPunct="1">
              <a:spcBef>
                <a:spcPts val="0"/>
              </a:spcBef>
              <a:spcAft>
                <a:spcPts val="0"/>
              </a:spcAft>
              <a:buFont typeface="Wingdings 2"/>
              <a:buNone/>
              <a:defRPr/>
            </a:pPr>
            <a:endParaRPr lang="en-US" sz="24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4.1.0.0   Mechanics of Advancement: </a:t>
            </a:r>
          </a:p>
          <a:p>
            <a:pPr marL="0" indent="0" eaLnBrk="1" fontAlgn="auto" hangingPunct="1">
              <a:spcBef>
                <a:spcPts val="0"/>
              </a:spcBef>
              <a:spcAft>
                <a:spcPts val="0"/>
              </a:spcAft>
              <a:buFont typeface="Wingdings 2"/>
              <a:buNone/>
              <a:defRPr/>
            </a:pPr>
            <a:r>
              <a:rPr lang="en-US" sz="2400" dirty="0">
                <a:effectLst>
                  <a:outerShdw blurRad="38100" dist="38100" dir="2700000" algn="tl">
                    <a:srgbClr val="000000">
                      <a:alpha val="43137"/>
                    </a:srgbClr>
                  </a:outerShdw>
                </a:effectLst>
              </a:rPr>
              <a:t>			       In Cub Scouting</a:t>
            </a: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4.2.0.0   Mechanics of Advancement:</a:t>
            </a:r>
          </a:p>
          <a:p>
            <a:pPr marL="0" indent="0" eaLnBrk="1" fontAlgn="auto" hangingPunct="1">
              <a:spcBef>
                <a:spcPts val="0"/>
              </a:spcBef>
              <a:spcAft>
                <a:spcPts val="0"/>
              </a:spcAft>
              <a:buFont typeface="Wingdings 2"/>
              <a:buNone/>
              <a:defRPr/>
            </a:pPr>
            <a:r>
              <a:rPr lang="en-US" sz="2400" dirty="0">
                <a:effectLst>
                  <a:outerShdw blurRad="38100" dist="38100" dir="2700000" algn="tl">
                    <a:srgbClr val="000000">
                      <a:alpha val="43137"/>
                    </a:srgbClr>
                  </a:outerShdw>
                </a:effectLst>
              </a:rPr>
              <a:t>			       In Scouts BSA</a:t>
            </a: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4.3.0.0   Mechanics of Advancement:</a:t>
            </a:r>
          </a:p>
          <a:p>
            <a:pPr marL="0" indent="0" eaLnBrk="1" fontAlgn="auto" hangingPunct="1">
              <a:spcBef>
                <a:spcPts val="0"/>
              </a:spcBef>
              <a:spcAft>
                <a:spcPts val="0"/>
              </a:spcAft>
              <a:buFont typeface="Wingdings 2"/>
              <a:buNone/>
              <a:defRPr/>
            </a:pPr>
            <a:r>
              <a:rPr lang="en-US" sz="2400" dirty="0">
                <a:effectLst>
                  <a:outerShdw blurRad="38100" dist="38100" dir="2700000" algn="tl">
                    <a:srgbClr val="000000">
                      <a:alpha val="43137"/>
                    </a:srgbClr>
                  </a:outerShdw>
                </a:effectLst>
              </a:rPr>
              <a:t>			       In Venturing</a:t>
            </a: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4.4.0.0   Mechanics of Advancement:</a:t>
            </a:r>
          </a:p>
          <a:p>
            <a:pPr marL="0" indent="0" eaLnBrk="1" fontAlgn="auto" hangingPunct="1">
              <a:spcBef>
                <a:spcPts val="0"/>
              </a:spcBef>
              <a:spcAft>
                <a:spcPts val="0"/>
              </a:spcAft>
              <a:buFont typeface="Wingdings 2"/>
              <a:buNone/>
              <a:defRPr/>
            </a:pPr>
            <a:r>
              <a:rPr lang="en-US" sz="2400" dirty="0">
                <a:effectLst>
                  <a:outerShdw blurRad="38100" dist="38100" dir="2700000" algn="tl">
                    <a:srgbClr val="000000">
                      <a:alpha val="43137"/>
                    </a:srgbClr>
                  </a:outerShdw>
                </a:effectLst>
              </a:rPr>
              <a:t>			       In Sea Scouts</a:t>
            </a:r>
          </a:p>
        </p:txBody>
      </p:sp>
      <p:sp>
        <p:nvSpPr>
          <p:cNvPr id="29700" name="TextBox 8"/>
          <p:cNvSpPr txBox="1">
            <a:spLocks noChangeArrowheads="1"/>
          </p:cNvSpPr>
          <p:nvPr/>
        </p:nvSpPr>
        <p:spPr bwMode="auto">
          <a:xfrm>
            <a:off x="685800" y="3048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endParaRPr lang="en-US" altLang="en-US" sz="1800" dirty="0"/>
          </a:p>
        </p:txBody>
      </p:sp>
      <p:sp>
        <p:nvSpPr>
          <p:cNvPr id="11" name="Title 4"/>
          <p:cNvSpPr txBox="1">
            <a:spLocks/>
          </p:cNvSpPr>
          <p:nvPr/>
        </p:nvSpPr>
        <p:spPr>
          <a:xfrm>
            <a:off x="838200" y="533400"/>
            <a:ext cx="2971800" cy="863136"/>
          </a:xfrm>
          <a:prstGeom prst="rect">
            <a:avLst/>
          </a:prstGeom>
        </p:spPr>
        <p:txBody>
          <a:bodyPr anchor="b">
            <a:scene3d>
              <a:camera prst="orthographicFront"/>
              <a:lightRig rig="soft" dir="t">
                <a:rot lat="0" lon="0" rev="2400000"/>
              </a:lightRig>
            </a:scene3d>
            <a:sp3d>
              <a:bevelT w="19050" h="12700"/>
            </a:sp3d>
          </a:bodyPr>
          <a:lstStyle/>
          <a:p>
            <a:pPr marL="54864" fontAlgn="auto">
              <a:spcAft>
                <a:spcPts val="0"/>
              </a:spcAft>
              <a:defRPr/>
            </a:pPr>
            <a:r>
              <a:rPr lang="en-US" sz="44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Section 4	</a:t>
            </a:r>
          </a:p>
        </p:txBody>
      </p:sp>
      <p:sp>
        <p:nvSpPr>
          <p:cNvPr id="4" name="Slide Number Placeholder 3">
            <a:extLst>
              <a:ext uri="{FF2B5EF4-FFF2-40B4-BE49-F238E27FC236}">
                <a16:creationId xmlns:a16="http://schemas.microsoft.com/office/drawing/2014/main" id="{EAF4E561-CD40-40C5-98D5-E5A7EA311157}"/>
              </a:ext>
            </a:extLst>
          </p:cNvPr>
          <p:cNvSpPr>
            <a:spLocks noGrp="1"/>
          </p:cNvSpPr>
          <p:nvPr>
            <p:ph type="sldNum" sz="quarter" idx="12"/>
          </p:nvPr>
        </p:nvSpPr>
        <p:spPr/>
        <p:txBody>
          <a:bodyPr/>
          <a:lstStyle/>
          <a:p>
            <a:pPr>
              <a:defRPr/>
            </a:pPr>
            <a:fld id="{B5121072-0666-4814-8D5B-7D216FBA80BD}"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304800"/>
            <a:ext cx="4648200" cy="1091736"/>
          </a:xfrm>
        </p:spPr>
        <p:txBody>
          <a:bodyPr>
            <a:noAutofit/>
          </a:bodyPr>
          <a:lstStyle/>
          <a:p>
            <a:pPr marL="54864" algn="l" eaLnBrk="1" fontAlgn="auto" hangingPunct="1">
              <a:spcAft>
                <a:spcPts val="0"/>
              </a:spcAft>
              <a:defRPr/>
            </a:pPr>
            <a:r>
              <a:rPr lang="en-US" sz="2400" dirty="0">
                <a:solidFill>
                  <a:schemeClr val="tx2">
                    <a:tint val="100000"/>
                    <a:shade val="90000"/>
                    <a:satMod val="250000"/>
                    <a:alpha val="100000"/>
                  </a:schemeClr>
                </a:solidFill>
              </a:rPr>
              <a:t>      </a:t>
            </a:r>
            <a:br>
              <a:rPr lang="en-US" sz="2400" dirty="0">
                <a:solidFill>
                  <a:schemeClr val="tx2">
                    <a:tint val="100000"/>
                    <a:shade val="90000"/>
                    <a:satMod val="250000"/>
                    <a:alpha val="100000"/>
                  </a:schemeClr>
                </a:solidFill>
              </a:rPr>
            </a:br>
            <a:br>
              <a:rPr lang="en-US" sz="2400" dirty="0">
                <a:solidFill>
                  <a:schemeClr val="tx2">
                    <a:tint val="100000"/>
                    <a:shade val="90000"/>
                    <a:satMod val="250000"/>
                    <a:alpha val="100000"/>
                  </a:schemeClr>
                </a:solidFill>
              </a:rPr>
            </a:br>
            <a:br>
              <a:rPr lang="en-US" sz="2400" dirty="0">
                <a:solidFill>
                  <a:schemeClr val="tx2">
                    <a:tint val="100000"/>
                    <a:shade val="90000"/>
                    <a:satMod val="250000"/>
                    <a:alpha val="100000"/>
                  </a:schemeClr>
                </a:solidFill>
              </a:rPr>
            </a:br>
            <a:r>
              <a:rPr lang="en-US" sz="3200" dirty="0">
                <a:solidFill>
                  <a:schemeClr val="tx2">
                    <a:tint val="100000"/>
                    <a:shade val="90000"/>
                    <a:satMod val="250000"/>
                    <a:alpha val="100000"/>
                  </a:schemeClr>
                </a:solidFill>
              </a:rPr>
              <a:t>Special Considerations </a:t>
            </a:r>
          </a:p>
        </p:txBody>
      </p:sp>
      <p:sp>
        <p:nvSpPr>
          <p:cNvPr id="3" name="Content Placeholder 2"/>
          <p:cNvSpPr>
            <a:spLocks noGrp="1"/>
          </p:cNvSpPr>
          <p:nvPr>
            <p:ph idx="1"/>
          </p:nvPr>
        </p:nvSpPr>
        <p:spPr>
          <a:xfrm>
            <a:off x="228600" y="1752600"/>
            <a:ext cx="8686800" cy="4830762"/>
          </a:xfrm>
        </p:spPr>
        <p:txBody>
          <a:bodyPr>
            <a:normAutofit lnSpcReduction="10000"/>
          </a:bodyPr>
          <a:lstStyle/>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5.0.1.0    Advancement in Camp Settings</a:t>
            </a:r>
          </a:p>
          <a:p>
            <a:pPr eaLnBrk="1" fontAlgn="auto" hangingPunct="1">
              <a:spcBef>
                <a:spcPts val="0"/>
              </a:spcBef>
              <a:spcAft>
                <a:spcPts val="0"/>
              </a:spcAft>
              <a:buFont typeface="Wingdings 2"/>
              <a:buChar char=""/>
              <a:defRPr/>
            </a:pPr>
            <a:endParaRPr lang="en-US" sz="18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5.0.2.0    Extended Absence From Scouting</a:t>
            </a:r>
          </a:p>
          <a:p>
            <a:pPr eaLnBrk="1" fontAlgn="auto" hangingPunct="1">
              <a:spcBef>
                <a:spcPts val="0"/>
              </a:spcBef>
              <a:spcAft>
                <a:spcPts val="0"/>
              </a:spcAft>
              <a:buFont typeface="Wingdings 2"/>
              <a:buChar char=""/>
              <a:defRPr/>
            </a:pPr>
            <a:endParaRPr lang="en-US" sz="18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5.0.3.0    Lone Scouting</a:t>
            </a:r>
          </a:p>
          <a:p>
            <a:pPr eaLnBrk="1" fontAlgn="auto" hangingPunct="1">
              <a:spcBef>
                <a:spcPts val="0"/>
              </a:spcBef>
              <a:spcAft>
                <a:spcPts val="0"/>
              </a:spcAft>
              <a:buFont typeface="Wingdings 2"/>
              <a:buChar char=""/>
              <a:defRPr/>
            </a:pPr>
            <a:endParaRPr lang="en-US" sz="18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5.0.4.0    Youth From Other Countries</a:t>
            </a:r>
          </a:p>
          <a:p>
            <a:pPr eaLnBrk="1" fontAlgn="auto" hangingPunct="1">
              <a:spcBef>
                <a:spcPts val="0"/>
              </a:spcBef>
              <a:spcAft>
                <a:spcPts val="0"/>
              </a:spcAft>
              <a:buFont typeface="Wingdings 2"/>
              <a:buChar char=""/>
              <a:defRPr/>
            </a:pPr>
            <a:endParaRPr lang="en-US" sz="18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5.0.5.0    Religious Principles</a:t>
            </a:r>
          </a:p>
          <a:p>
            <a:pPr eaLnBrk="1" fontAlgn="auto" hangingPunct="1">
              <a:spcBef>
                <a:spcPts val="0"/>
              </a:spcBef>
              <a:spcAft>
                <a:spcPts val="0"/>
              </a:spcAft>
              <a:buFont typeface="Wingdings 2"/>
              <a:buChar char=""/>
              <a:defRPr/>
            </a:pPr>
            <a:endParaRPr lang="en-US" sz="18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5.0.6.0    Bestowing Posthumous Awards </a:t>
            </a:r>
          </a:p>
          <a:p>
            <a:pPr eaLnBrk="1" fontAlgn="auto" hangingPunct="1">
              <a:spcBef>
                <a:spcPts val="0"/>
              </a:spcBef>
              <a:spcAft>
                <a:spcPts val="0"/>
              </a:spcAft>
              <a:buFont typeface="Wingdings 2"/>
              <a:buChar char=""/>
              <a:defRPr/>
            </a:pPr>
            <a:endParaRPr lang="en-US" sz="18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5.0.7.0    Spirit of the Eagle Award</a:t>
            </a:r>
          </a:p>
          <a:p>
            <a:pPr eaLnBrk="1" fontAlgn="auto" hangingPunct="1">
              <a:spcBef>
                <a:spcPts val="0"/>
              </a:spcBef>
              <a:spcAft>
                <a:spcPts val="0"/>
              </a:spcAft>
              <a:buFont typeface="Wingdings 2"/>
              <a:buChar char=""/>
              <a:defRPr/>
            </a:pPr>
            <a:endParaRPr lang="en-US" sz="18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5.0.8.0    Using Technology-Based Tools in Advancement</a:t>
            </a:r>
          </a:p>
          <a:p>
            <a:pPr eaLnBrk="1" fontAlgn="auto" hangingPunct="1">
              <a:spcBef>
                <a:spcPts val="0"/>
              </a:spcBef>
              <a:spcAft>
                <a:spcPts val="0"/>
              </a:spcAft>
              <a:buFont typeface="Wingdings 2"/>
              <a:buChar char=""/>
              <a:defRPr/>
            </a:pPr>
            <a:endParaRPr lang="en-US" sz="500" dirty="0">
              <a:effectLst>
                <a:outerShdw blurRad="38100" dist="38100" dir="2700000" algn="tl">
                  <a:srgbClr val="000000">
                    <a:alpha val="43137"/>
                  </a:srgbClr>
                </a:outerShdw>
              </a:effectLst>
            </a:endParaRPr>
          </a:p>
        </p:txBody>
      </p:sp>
      <p:sp>
        <p:nvSpPr>
          <p:cNvPr id="30724" name="TextBox 8"/>
          <p:cNvSpPr txBox="1">
            <a:spLocks noChangeArrowheads="1"/>
          </p:cNvSpPr>
          <p:nvPr/>
        </p:nvSpPr>
        <p:spPr bwMode="auto">
          <a:xfrm>
            <a:off x="685800" y="3048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endParaRPr lang="en-US" altLang="en-US" sz="1800" dirty="0"/>
          </a:p>
        </p:txBody>
      </p:sp>
      <p:sp>
        <p:nvSpPr>
          <p:cNvPr id="11" name="Title 4"/>
          <p:cNvSpPr txBox="1">
            <a:spLocks/>
          </p:cNvSpPr>
          <p:nvPr/>
        </p:nvSpPr>
        <p:spPr>
          <a:xfrm>
            <a:off x="838200" y="533400"/>
            <a:ext cx="2971800" cy="863136"/>
          </a:xfrm>
          <a:prstGeom prst="rect">
            <a:avLst/>
          </a:prstGeom>
        </p:spPr>
        <p:txBody>
          <a:bodyPr anchor="b">
            <a:scene3d>
              <a:camera prst="orthographicFront"/>
              <a:lightRig rig="soft" dir="t">
                <a:rot lat="0" lon="0" rev="2400000"/>
              </a:lightRig>
            </a:scene3d>
            <a:sp3d>
              <a:bevelT w="19050" h="12700"/>
            </a:sp3d>
          </a:bodyPr>
          <a:lstStyle/>
          <a:p>
            <a:pPr marL="54864" fontAlgn="auto">
              <a:spcAft>
                <a:spcPts val="0"/>
              </a:spcAft>
              <a:defRPr/>
            </a:pPr>
            <a:r>
              <a:rPr lang="en-US" sz="44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Section 5	</a:t>
            </a:r>
          </a:p>
        </p:txBody>
      </p:sp>
      <p:sp>
        <p:nvSpPr>
          <p:cNvPr id="4" name="Slide Number Placeholder 3">
            <a:extLst>
              <a:ext uri="{FF2B5EF4-FFF2-40B4-BE49-F238E27FC236}">
                <a16:creationId xmlns:a16="http://schemas.microsoft.com/office/drawing/2014/main" id="{4CBD6F15-5D57-41D8-98CD-2E11C154A8D4}"/>
              </a:ext>
            </a:extLst>
          </p:cNvPr>
          <p:cNvSpPr>
            <a:spLocks noGrp="1"/>
          </p:cNvSpPr>
          <p:nvPr>
            <p:ph type="sldNum" sz="quarter" idx="12"/>
          </p:nvPr>
        </p:nvSpPr>
        <p:spPr/>
        <p:txBody>
          <a:bodyPr/>
          <a:lstStyle/>
          <a:p>
            <a:pPr>
              <a:defRPr/>
            </a:pPr>
            <a:fld id="{B5121072-0666-4814-8D5B-7D216FBA80BD}"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381000"/>
            <a:ext cx="4648200" cy="1461624"/>
          </a:xfrm>
        </p:spPr>
        <p:txBody>
          <a:bodyPr>
            <a:noAutofit/>
          </a:bodyPr>
          <a:lstStyle/>
          <a:p>
            <a:pPr marL="54864" algn="l" eaLnBrk="1" fontAlgn="auto" hangingPunct="1">
              <a:spcAft>
                <a:spcPts val="0"/>
              </a:spcAft>
              <a:defRPr/>
            </a:pPr>
            <a:r>
              <a:rPr lang="en-US" sz="2400" dirty="0">
                <a:solidFill>
                  <a:schemeClr val="tx2">
                    <a:tint val="100000"/>
                    <a:shade val="90000"/>
                    <a:satMod val="250000"/>
                    <a:alpha val="100000"/>
                  </a:schemeClr>
                </a:solidFill>
              </a:rPr>
              <a:t>      </a:t>
            </a:r>
            <a:br>
              <a:rPr lang="en-US" sz="2400" dirty="0">
                <a:solidFill>
                  <a:schemeClr val="tx2">
                    <a:tint val="100000"/>
                    <a:shade val="90000"/>
                    <a:satMod val="250000"/>
                    <a:alpha val="100000"/>
                  </a:schemeClr>
                </a:solidFill>
              </a:rPr>
            </a:br>
            <a:br>
              <a:rPr lang="en-US" sz="2400" dirty="0">
                <a:solidFill>
                  <a:schemeClr val="tx2">
                    <a:tint val="100000"/>
                    <a:shade val="90000"/>
                    <a:satMod val="250000"/>
                    <a:alpha val="100000"/>
                  </a:schemeClr>
                </a:solidFill>
              </a:rPr>
            </a:br>
            <a:br>
              <a:rPr lang="en-US" sz="2400" dirty="0">
                <a:solidFill>
                  <a:schemeClr val="tx2">
                    <a:tint val="100000"/>
                    <a:shade val="90000"/>
                    <a:satMod val="250000"/>
                    <a:alpha val="100000"/>
                  </a:schemeClr>
                </a:solidFill>
              </a:rPr>
            </a:br>
            <a:r>
              <a:rPr lang="en-US" sz="3200" dirty="0">
                <a:solidFill>
                  <a:schemeClr val="tx2">
                    <a:tint val="100000"/>
                    <a:shade val="90000"/>
                    <a:satMod val="250000"/>
                    <a:alpha val="100000"/>
                  </a:schemeClr>
                </a:solidFill>
              </a:rPr>
              <a:t>Electronic</a:t>
            </a:r>
            <a:br>
              <a:rPr lang="en-US" sz="3200" dirty="0">
                <a:solidFill>
                  <a:schemeClr val="tx2">
                    <a:tint val="100000"/>
                    <a:shade val="90000"/>
                    <a:satMod val="250000"/>
                    <a:alpha val="100000"/>
                  </a:schemeClr>
                </a:solidFill>
              </a:rPr>
            </a:br>
            <a:r>
              <a:rPr lang="en-US" sz="3200" dirty="0">
                <a:solidFill>
                  <a:schemeClr val="tx2">
                    <a:tint val="100000"/>
                    <a:shade val="90000"/>
                    <a:satMod val="250000"/>
                    <a:alpha val="100000"/>
                  </a:schemeClr>
                </a:solidFill>
              </a:rPr>
              <a:t>Advancement</a:t>
            </a:r>
            <a:br>
              <a:rPr lang="en-US" sz="3200" dirty="0">
                <a:solidFill>
                  <a:schemeClr val="tx2">
                    <a:tint val="100000"/>
                    <a:shade val="90000"/>
                    <a:satMod val="250000"/>
                    <a:alpha val="100000"/>
                  </a:schemeClr>
                </a:solidFill>
              </a:rPr>
            </a:br>
            <a:r>
              <a:rPr lang="en-US" sz="3200" dirty="0">
                <a:solidFill>
                  <a:schemeClr val="tx2">
                    <a:tint val="100000"/>
                    <a:shade val="90000"/>
                    <a:satMod val="250000"/>
                    <a:alpha val="100000"/>
                  </a:schemeClr>
                </a:solidFill>
              </a:rPr>
              <a:t>Reporting </a:t>
            </a:r>
          </a:p>
        </p:txBody>
      </p:sp>
      <p:sp>
        <p:nvSpPr>
          <p:cNvPr id="3" name="Content Placeholder 2"/>
          <p:cNvSpPr>
            <a:spLocks noGrp="1"/>
          </p:cNvSpPr>
          <p:nvPr>
            <p:ph idx="1"/>
          </p:nvPr>
        </p:nvSpPr>
        <p:spPr>
          <a:xfrm>
            <a:off x="228600" y="2057400"/>
            <a:ext cx="8686800" cy="4419600"/>
          </a:xfrm>
        </p:spPr>
        <p:txBody>
          <a:bodyPr>
            <a:normAutofit/>
          </a:bodyPr>
          <a:lstStyle/>
          <a:p>
            <a:pPr eaLnBrk="1" fontAlgn="auto" hangingPunct="1">
              <a:spcBef>
                <a:spcPts val="0"/>
              </a:spcBef>
              <a:spcAft>
                <a:spcPts val="0"/>
              </a:spcAft>
              <a:buFont typeface="Wingdings 2"/>
              <a:buChar char=""/>
              <a:defRPr/>
            </a:pPr>
            <a:endParaRPr lang="en-US" sz="24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6.0.0.1   Importance and Benefits of Electronic     	   		       Advancement Reporting</a:t>
            </a:r>
          </a:p>
          <a:p>
            <a:pPr marL="0" indent="0" eaLnBrk="1" fontAlgn="auto" hangingPunct="1">
              <a:spcBef>
                <a:spcPts val="0"/>
              </a:spcBef>
              <a:spcAft>
                <a:spcPts val="0"/>
              </a:spcAft>
              <a:buFont typeface="Wingdings 2"/>
              <a:buNone/>
              <a:defRPr/>
            </a:pPr>
            <a:endParaRPr lang="en-US" sz="24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6.0.0.2   About Internet Advancement</a:t>
            </a:r>
          </a:p>
          <a:p>
            <a:pPr eaLnBrk="1" fontAlgn="auto" hangingPunct="1">
              <a:spcBef>
                <a:spcPts val="0"/>
              </a:spcBef>
              <a:spcAft>
                <a:spcPts val="0"/>
              </a:spcAft>
              <a:buFont typeface="Wingdings 2"/>
              <a:buChar char=""/>
              <a:defRPr/>
            </a:pPr>
            <a:endParaRPr lang="en-US" sz="24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6.0.0.3   The Next Generation in Electronic</a:t>
            </a:r>
          </a:p>
          <a:p>
            <a:pPr marL="1197864" lvl="5" indent="0">
              <a:spcBef>
                <a:spcPts val="0"/>
              </a:spcBef>
              <a:buNone/>
              <a:defRPr/>
            </a:pPr>
            <a:r>
              <a:rPr lang="en-US" sz="1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Advancement Reporting</a:t>
            </a:r>
          </a:p>
          <a:p>
            <a:pPr eaLnBrk="1" fontAlgn="auto" hangingPunct="1">
              <a:spcBef>
                <a:spcPts val="0"/>
              </a:spcBef>
              <a:spcAft>
                <a:spcPts val="0"/>
              </a:spcAft>
              <a:buFont typeface="Wingdings 2"/>
              <a:buChar char=""/>
              <a:defRPr/>
            </a:pPr>
            <a:endParaRPr lang="en-US" sz="24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6.0.0.4   Internet Advancement Miscellany</a:t>
            </a:r>
          </a:p>
        </p:txBody>
      </p:sp>
      <p:sp>
        <p:nvSpPr>
          <p:cNvPr id="31748" name="TextBox 8"/>
          <p:cNvSpPr txBox="1">
            <a:spLocks noChangeArrowheads="1"/>
          </p:cNvSpPr>
          <p:nvPr/>
        </p:nvSpPr>
        <p:spPr bwMode="auto">
          <a:xfrm>
            <a:off x="685800" y="3048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endParaRPr lang="en-US" altLang="en-US" sz="1800" dirty="0"/>
          </a:p>
        </p:txBody>
      </p:sp>
      <p:sp>
        <p:nvSpPr>
          <p:cNvPr id="11" name="Title 4"/>
          <p:cNvSpPr txBox="1">
            <a:spLocks/>
          </p:cNvSpPr>
          <p:nvPr/>
        </p:nvSpPr>
        <p:spPr>
          <a:xfrm>
            <a:off x="838200" y="533400"/>
            <a:ext cx="2971800" cy="863136"/>
          </a:xfrm>
          <a:prstGeom prst="rect">
            <a:avLst/>
          </a:prstGeom>
        </p:spPr>
        <p:txBody>
          <a:bodyPr anchor="b">
            <a:scene3d>
              <a:camera prst="orthographicFront"/>
              <a:lightRig rig="soft" dir="t">
                <a:rot lat="0" lon="0" rev="2400000"/>
              </a:lightRig>
            </a:scene3d>
            <a:sp3d>
              <a:bevelT w="19050" h="12700"/>
            </a:sp3d>
          </a:bodyPr>
          <a:lstStyle/>
          <a:p>
            <a:pPr marL="54864" fontAlgn="auto">
              <a:spcAft>
                <a:spcPts val="0"/>
              </a:spcAft>
              <a:defRPr/>
            </a:pPr>
            <a:r>
              <a:rPr lang="en-US" sz="44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Section 6	</a:t>
            </a:r>
          </a:p>
        </p:txBody>
      </p:sp>
      <p:sp>
        <p:nvSpPr>
          <p:cNvPr id="4" name="Slide Number Placeholder 3">
            <a:extLst>
              <a:ext uri="{FF2B5EF4-FFF2-40B4-BE49-F238E27FC236}">
                <a16:creationId xmlns:a16="http://schemas.microsoft.com/office/drawing/2014/main" id="{E6AB49E2-2A25-4BC6-8C38-99E4B6D87364}"/>
              </a:ext>
            </a:extLst>
          </p:cNvPr>
          <p:cNvSpPr>
            <a:spLocks noGrp="1"/>
          </p:cNvSpPr>
          <p:nvPr>
            <p:ph type="sldNum" sz="quarter" idx="12"/>
          </p:nvPr>
        </p:nvSpPr>
        <p:spPr/>
        <p:txBody>
          <a:bodyPr/>
          <a:lstStyle/>
          <a:p>
            <a:pPr>
              <a:defRPr/>
            </a:pPr>
            <a:fld id="{B5121072-0666-4814-8D5B-7D216FBA80BD}"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89466"/>
            <a:ext cx="5257800" cy="1034534"/>
          </a:xfrm>
        </p:spPr>
        <p:txBody>
          <a:bodyPr>
            <a:noAutofit/>
          </a:bodyPr>
          <a:lstStyle/>
          <a:p>
            <a:pPr marL="54864" algn="l" eaLnBrk="1" fontAlgn="auto" hangingPunct="1">
              <a:spcAft>
                <a:spcPts val="0"/>
              </a:spcAft>
              <a:defRPr/>
            </a:pPr>
            <a:r>
              <a:rPr lang="en-US" sz="2400" dirty="0">
                <a:solidFill>
                  <a:schemeClr val="tx2">
                    <a:tint val="100000"/>
                    <a:shade val="90000"/>
                    <a:satMod val="250000"/>
                    <a:alpha val="100000"/>
                  </a:schemeClr>
                </a:solidFill>
              </a:rPr>
              <a:t>      </a:t>
            </a:r>
            <a:br>
              <a:rPr lang="en-US" sz="2400" dirty="0">
                <a:solidFill>
                  <a:schemeClr val="tx2">
                    <a:tint val="100000"/>
                    <a:shade val="90000"/>
                    <a:satMod val="250000"/>
                    <a:alpha val="100000"/>
                  </a:schemeClr>
                </a:solidFill>
              </a:rPr>
            </a:br>
            <a:br>
              <a:rPr lang="en-US" sz="2400" dirty="0">
                <a:solidFill>
                  <a:schemeClr val="tx2">
                    <a:tint val="100000"/>
                    <a:shade val="90000"/>
                    <a:satMod val="250000"/>
                    <a:alpha val="100000"/>
                  </a:schemeClr>
                </a:solidFill>
              </a:rPr>
            </a:br>
            <a:br>
              <a:rPr lang="en-US" sz="2400" dirty="0">
                <a:solidFill>
                  <a:schemeClr val="tx2">
                    <a:tint val="100000"/>
                    <a:shade val="90000"/>
                    <a:satMod val="250000"/>
                    <a:alpha val="100000"/>
                  </a:schemeClr>
                </a:solidFill>
              </a:rPr>
            </a:br>
            <a:r>
              <a:rPr lang="en-US" sz="2400" dirty="0">
                <a:solidFill>
                  <a:schemeClr val="tx2">
                    <a:tint val="100000"/>
                    <a:shade val="90000"/>
                    <a:satMod val="250000"/>
                    <a:alpha val="100000"/>
                  </a:schemeClr>
                </a:solidFill>
              </a:rPr>
              <a:t>    </a:t>
            </a:r>
            <a:r>
              <a:rPr lang="en-US" sz="3200" dirty="0">
                <a:solidFill>
                  <a:schemeClr val="tx2">
                    <a:tint val="100000"/>
                    <a:shade val="90000"/>
                    <a:satMod val="250000"/>
                    <a:alpha val="100000"/>
                  </a:schemeClr>
                </a:solidFill>
              </a:rPr>
              <a:t>The Merit Badge       	Program </a:t>
            </a:r>
          </a:p>
        </p:txBody>
      </p:sp>
      <p:sp>
        <p:nvSpPr>
          <p:cNvPr id="3" name="Content Placeholder 2"/>
          <p:cNvSpPr>
            <a:spLocks noGrp="1"/>
          </p:cNvSpPr>
          <p:nvPr>
            <p:ph idx="1"/>
          </p:nvPr>
        </p:nvSpPr>
        <p:spPr>
          <a:xfrm>
            <a:off x="228600" y="1828800"/>
            <a:ext cx="8686800" cy="4343400"/>
          </a:xfrm>
        </p:spPr>
        <p:txBody>
          <a:bodyPr>
            <a:normAutofit/>
          </a:bodyPr>
          <a:lstStyle/>
          <a:p>
            <a:pPr eaLnBrk="1" fontAlgn="auto" hangingPunct="1">
              <a:spcBef>
                <a:spcPts val="0"/>
              </a:spcBef>
              <a:spcAft>
                <a:spcPts val="0"/>
              </a:spcAft>
              <a:buFont typeface="Wingdings 2"/>
              <a:buChar char=""/>
              <a:defRPr/>
            </a:pPr>
            <a:endParaRPr lang="en-US" sz="24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7.0.0.1   The Benefits of Merit Badges</a:t>
            </a: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7.0.0.2   About the Application for Merit Badge - Blue Card</a:t>
            </a: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7.0.0.3   The Scout, the Blue Card, and the Unit Leader</a:t>
            </a:r>
          </a:p>
          <a:p>
            <a:pPr marL="0" indent="0" eaLnBrk="1" fontAlgn="auto" hangingPunct="1">
              <a:spcBef>
                <a:spcPts val="0"/>
              </a:spcBef>
              <a:spcAft>
                <a:spcPts val="0"/>
              </a:spcAft>
              <a:buFont typeface="Wingdings 2"/>
              <a:buNone/>
              <a:defRPr/>
            </a:pPr>
            <a:endParaRPr lang="en-US" sz="24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7.0.1.0</a:t>
            </a:r>
            <a:r>
              <a:rPr lang="en-US" sz="2400" b="1"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About Merit Badge Counselors</a:t>
            </a: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7.0.2.0   Merit Badge Counselor Lists</a:t>
            </a: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7.0.3.0   The Process of Counseling</a:t>
            </a: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7.0.4.0   Merit Badge Miscellany</a:t>
            </a:r>
          </a:p>
          <a:p>
            <a:pPr marL="0" indent="0" eaLnBrk="1" fontAlgn="auto" hangingPunct="1">
              <a:spcBef>
                <a:spcPts val="0"/>
              </a:spcBef>
              <a:spcAft>
                <a:spcPts val="0"/>
              </a:spcAft>
              <a:buFont typeface="Wingdings 2"/>
              <a:buNone/>
              <a:defRPr/>
            </a:pPr>
            <a:endParaRPr lang="en-US" sz="24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endParaRPr lang="en-US" sz="2400" dirty="0">
              <a:effectLst>
                <a:outerShdw blurRad="38100" dist="38100" dir="2700000" algn="tl">
                  <a:srgbClr val="000000">
                    <a:alpha val="43137"/>
                  </a:srgbClr>
                </a:outerShdw>
              </a:effectLst>
            </a:endParaRPr>
          </a:p>
        </p:txBody>
      </p:sp>
      <p:sp>
        <p:nvSpPr>
          <p:cNvPr id="32772" name="TextBox 8"/>
          <p:cNvSpPr txBox="1">
            <a:spLocks noChangeArrowheads="1"/>
          </p:cNvSpPr>
          <p:nvPr/>
        </p:nvSpPr>
        <p:spPr bwMode="auto">
          <a:xfrm>
            <a:off x="685800" y="3048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endParaRPr lang="en-US" altLang="en-US" sz="1800" dirty="0"/>
          </a:p>
        </p:txBody>
      </p:sp>
      <p:sp>
        <p:nvSpPr>
          <p:cNvPr id="11" name="Title 4"/>
          <p:cNvSpPr txBox="1">
            <a:spLocks/>
          </p:cNvSpPr>
          <p:nvPr/>
        </p:nvSpPr>
        <p:spPr>
          <a:xfrm>
            <a:off x="838200" y="533400"/>
            <a:ext cx="2971800" cy="863136"/>
          </a:xfrm>
          <a:prstGeom prst="rect">
            <a:avLst/>
          </a:prstGeom>
        </p:spPr>
        <p:txBody>
          <a:bodyPr anchor="b">
            <a:scene3d>
              <a:camera prst="orthographicFront"/>
              <a:lightRig rig="soft" dir="t">
                <a:rot lat="0" lon="0" rev="2400000"/>
              </a:lightRig>
            </a:scene3d>
            <a:sp3d>
              <a:bevelT w="19050" h="12700"/>
            </a:sp3d>
          </a:bodyPr>
          <a:lstStyle/>
          <a:p>
            <a:pPr marL="54864" fontAlgn="auto">
              <a:spcAft>
                <a:spcPts val="0"/>
              </a:spcAft>
              <a:defRPr/>
            </a:pPr>
            <a:r>
              <a:rPr lang="en-US" sz="44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Section 7	</a:t>
            </a:r>
          </a:p>
        </p:txBody>
      </p:sp>
      <p:sp>
        <p:nvSpPr>
          <p:cNvPr id="4" name="Slide Number Placeholder 3">
            <a:extLst>
              <a:ext uri="{FF2B5EF4-FFF2-40B4-BE49-F238E27FC236}">
                <a16:creationId xmlns:a16="http://schemas.microsoft.com/office/drawing/2014/main" id="{5D0446D0-EC51-4ADE-9FB3-5404A26C2BF7}"/>
              </a:ext>
            </a:extLst>
          </p:cNvPr>
          <p:cNvSpPr>
            <a:spLocks noGrp="1"/>
          </p:cNvSpPr>
          <p:nvPr>
            <p:ph type="sldNum" sz="quarter" idx="12"/>
          </p:nvPr>
        </p:nvSpPr>
        <p:spPr/>
        <p:txBody>
          <a:bodyPr/>
          <a:lstStyle/>
          <a:p>
            <a:pPr>
              <a:defRPr/>
            </a:pPr>
            <a:fld id="{B5121072-0666-4814-8D5B-7D216FBA80BD}"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489466"/>
            <a:ext cx="4648200" cy="1034534"/>
          </a:xfrm>
        </p:spPr>
        <p:txBody>
          <a:bodyPr>
            <a:noAutofit/>
          </a:bodyPr>
          <a:lstStyle/>
          <a:p>
            <a:pPr marL="54864" algn="l" eaLnBrk="1" fontAlgn="auto" hangingPunct="1">
              <a:spcAft>
                <a:spcPts val="0"/>
              </a:spcAft>
              <a:defRPr/>
            </a:pPr>
            <a:r>
              <a:rPr lang="en-US" sz="2400" dirty="0">
                <a:solidFill>
                  <a:schemeClr val="tx2">
                    <a:tint val="100000"/>
                    <a:shade val="90000"/>
                    <a:satMod val="250000"/>
                    <a:alpha val="100000"/>
                  </a:schemeClr>
                </a:solidFill>
              </a:rPr>
              <a:t> </a:t>
            </a:r>
            <a:r>
              <a:rPr lang="en-US" sz="3200" dirty="0">
                <a:solidFill>
                  <a:schemeClr val="tx2">
                    <a:tint val="100000"/>
                    <a:shade val="90000"/>
                    <a:satMod val="250000"/>
                    <a:alpha val="100000"/>
                  </a:schemeClr>
                </a:solidFill>
              </a:rPr>
              <a:t>Boards of Review: </a:t>
            </a:r>
            <a:br>
              <a:rPr lang="en-US" sz="3200" dirty="0">
                <a:solidFill>
                  <a:schemeClr val="tx2">
                    <a:tint val="100000"/>
                    <a:shade val="90000"/>
                    <a:satMod val="250000"/>
                    <a:alpha val="100000"/>
                  </a:schemeClr>
                </a:solidFill>
              </a:rPr>
            </a:br>
            <a:r>
              <a:rPr lang="en-US" sz="3200" dirty="0">
                <a:solidFill>
                  <a:schemeClr val="tx2">
                    <a:tint val="100000"/>
                    <a:shade val="90000"/>
                    <a:satMod val="250000"/>
                    <a:alpha val="100000"/>
                  </a:schemeClr>
                </a:solidFill>
              </a:rPr>
              <a:t> </a:t>
            </a:r>
            <a:r>
              <a:rPr lang="en-US" sz="2400" dirty="0">
                <a:solidFill>
                  <a:schemeClr val="tx2">
                    <a:tint val="100000"/>
                    <a:shade val="90000"/>
                    <a:satMod val="250000"/>
                    <a:alpha val="100000"/>
                  </a:schemeClr>
                </a:solidFill>
              </a:rPr>
              <a:t>An Overview for All Ranks</a:t>
            </a:r>
          </a:p>
        </p:txBody>
      </p:sp>
      <p:sp>
        <p:nvSpPr>
          <p:cNvPr id="3" name="Content Placeholder 2"/>
          <p:cNvSpPr>
            <a:spLocks noGrp="1"/>
          </p:cNvSpPr>
          <p:nvPr>
            <p:ph idx="1"/>
          </p:nvPr>
        </p:nvSpPr>
        <p:spPr>
          <a:xfrm>
            <a:off x="228600" y="1524000"/>
            <a:ext cx="8915400" cy="5029200"/>
          </a:xfrm>
        </p:spPr>
        <p:txBody>
          <a:bodyPr>
            <a:noAutofit/>
          </a:bodyPr>
          <a:lstStyle/>
          <a:p>
            <a:pPr eaLnBrk="1" fontAlgn="auto" hangingPunct="1">
              <a:spcBef>
                <a:spcPts val="0"/>
              </a:spcBef>
              <a:spcAft>
                <a:spcPts val="0"/>
              </a:spcAft>
              <a:buFont typeface="Wingdings 2"/>
              <a:buChar char=""/>
              <a:defRPr/>
            </a:pPr>
            <a:r>
              <a:rPr lang="en-US" sz="2000" dirty="0">
                <a:effectLst>
                  <a:outerShdw blurRad="38100" dist="38100" dir="2700000" algn="tl">
                    <a:srgbClr val="000000">
                      <a:alpha val="43137"/>
                    </a:srgbClr>
                  </a:outerShdw>
                </a:effectLst>
              </a:rPr>
              <a:t>8.0.0.1   Purpose and Timeliness of Boards of Review</a:t>
            </a:r>
          </a:p>
          <a:p>
            <a:pPr eaLnBrk="1" fontAlgn="auto" hangingPunct="1">
              <a:spcBef>
                <a:spcPts val="0"/>
              </a:spcBef>
              <a:spcAft>
                <a:spcPts val="0"/>
              </a:spcAft>
              <a:buFont typeface="Wingdings 2"/>
              <a:buChar char=""/>
              <a:defRPr/>
            </a:pPr>
            <a:endParaRPr lang="en-US" sz="20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000" dirty="0">
                <a:effectLst>
                  <a:outerShdw blurRad="38100" dist="38100" dir="2700000" algn="tl">
                    <a:srgbClr val="000000">
                      <a:alpha val="43137"/>
                    </a:srgbClr>
                  </a:outerShdw>
                </a:effectLst>
              </a:rPr>
              <a:t>8.0.0.2   Boards of Review Must Be Granted </a:t>
            </a:r>
          </a:p>
          <a:p>
            <a:pPr marL="0" indent="0" eaLnBrk="1" fontAlgn="auto" hangingPunct="1">
              <a:spcBef>
                <a:spcPts val="0"/>
              </a:spcBef>
              <a:spcAft>
                <a:spcPts val="0"/>
              </a:spcAft>
              <a:buFont typeface="Wingdings 2"/>
              <a:buNone/>
              <a:defRPr/>
            </a:pPr>
            <a:r>
              <a:rPr lang="en-US" sz="2000" dirty="0">
                <a:effectLst>
                  <a:outerShdw blurRad="38100" dist="38100" dir="2700000" algn="tl">
                    <a:srgbClr val="000000">
                      <a:alpha val="43137"/>
                    </a:srgbClr>
                  </a:outerShdw>
                </a:effectLst>
              </a:rPr>
              <a:t>                    When  Requirements Are Met</a:t>
            </a:r>
          </a:p>
          <a:p>
            <a:pPr marL="0" indent="0" eaLnBrk="1" fontAlgn="auto" hangingPunct="1">
              <a:spcBef>
                <a:spcPts val="0"/>
              </a:spcBef>
              <a:spcAft>
                <a:spcPts val="0"/>
              </a:spcAft>
              <a:buFont typeface="Wingdings 2"/>
              <a:buNone/>
              <a:defRPr/>
            </a:pPr>
            <a:endParaRPr lang="en-US" sz="20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000" dirty="0">
                <a:effectLst>
                  <a:outerShdw blurRad="38100" dist="38100" dir="2700000" algn="tl">
                    <a:srgbClr val="000000">
                      <a:alpha val="43137"/>
                    </a:srgbClr>
                  </a:outerShdw>
                </a:effectLst>
              </a:rPr>
              <a:t>8.0.0.3   Composition of the Board of Review</a:t>
            </a:r>
          </a:p>
          <a:p>
            <a:pPr eaLnBrk="1" fontAlgn="auto" hangingPunct="1">
              <a:spcBef>
                <a:spcPts val="0"/>
              </a:spcBef>
              <a:spcAft>
                <a:spcPts val="0"/>
              </a:spcAft>
              <a:buFont typeface="Wingdings 2"/>
              <a:buChar char=""/>
              <a:defRPr/>
            </a:pPr>
            <a:endParaRPr lang="en-US" sz="20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000" dirty="0">
                <a:effectLst>
                  <a:outerShdw blurRad="38100" dist="38100" dir="2700000" algn="tl">
                    <a:srgbClr val="000000">
                      <a:alpha val="43137"/>
                    </a:srgbClr>
                  </a:outerShdw>
                </a:effectLst>
              </a:rPr>
              <a:t>8.0.0.4   Wearing the Uniform — or Neat in Appearance</a:t>
            </a:r>
          </a:p>
          <a:p>
            <a:pPr marL="0" indent="0" eaLnBrk="1" fontAlgn="auto" hangingPunct="1">
              <a:spcBef>
                <a:spcPts val="0"/>
              </a:spcBef>
              <a:spcAft>
                <a:spcPts val="0"/>
              </a:spcAft>
              <a:buFont typeface="Wingdings 2"/>
              <a:buNone/>
              <a:defRPr/>
            </a:pPr>
            <a:endParaRPr lang="en-US" sz="20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000" dirty="0">
                <a:effectLst>
                  <a:outerShdw blurRad="38100" dist="38100" dir="2700000" algn="tl">
                    <a:srgbClr val="000000">
                      <a:alpha val="43137"/>
                    </a:srgbClr>
                  </a:outerShdw>
                </a:effectLst>
              </a:rPr>
              <a:t>8.0.1.0</a:t>
            </a:r>
            <a:r>
              <a:rPr lang="en-US" sz="2000" b="1"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Conducting the Board of Review</a:t>
            </a:r>
          </a:p>
          <a:p>
            <a:pPr eaLnBrk="1" fontAlgn="auto" hangingPunct="1">
              <a:spcBef>
                <a:spcPts val="0"/>
              </a:spcBef>
              <a:spcAft>
                <a:spcPts val="0"/>
              </a:spcAft>
              <a:buFont typeface="Wingdings 2"/>
              <a:buChar char=""/>
              <a:defRPr/>
            </a:pPr>
            <a:endParaRPr lang="en-US" sz="20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000" dirty="0">
                <a:effectLst>
                  <a:outerShdw blurRad="38100" dist="38100" dir="2700000" algn="tl">
                    <a:srgbClr val="000000">
                      <a:alpha val="43137"/>
                    </a:srgbClr>
                  </a:outerShdw>
                </a:effectLst>
              </a:rPr>
              <a:t>8.0.2.0   Particulars for Tenderfoot Through Life Ranks (or Palms)</a:t>
            </a:r>
          </a:p>
          <a:p>
            <a:pPr eaLnBrk="1" fontAlgn="auto" hangingPunct="1">
              <a:spcBef>
                <a:spcPts val="0"/>
              </a:spcBef>
              <a:spcAft>
                <a:spcPts val="0"/>
              </a:spcAft>
              <a:buFont typeface="Wingdings 2"/>
              <a:buChar char=""/>
              <a:defRPr/>
            </a:pPr>
            <a:endParaRPr lang="en-US" sz="20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000" dirty="0">
                <a:effectLst>
                  <a:outerShdw blurRad="38100" dist="38100" dir="2700000" algn="tl">
                    <a:srgbClr val="000000">
                      <a:alpha val="43137"/>
                    </a:srgbClr>
                  </a:outerShdw>
                </a:effectLst>
              </a:rPr>
              <a:t>8.0.3.0   Particulars for the Eagle Scout Rank</a:t>
            </a:r>
          </a:p>
          <a:p>
            <a:pPr eaLnBrk="1" fontAlgn="auto" hangingPunct="1">
              <a:spcBef>
                <a:spcPts val="0"/>
              </a:spcBef>
              <a:spcAft>
                <a:spcPts val="0"/>
              </a:spcAft>
              <a:buFont typeface="Wingdings 2"/>
              <a:buChar char=""/>
              <a:defRPr/>
            </a:pPr>
            <a:endParaRPr lang="en-US" sz="20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000" dirty="0">
                <a:effectLst>
                  <a:outerShdw blurRad="38100" dist="38100" dir="2700000" algn="tl">
                    <a:srgbClr val="000000">
                      <a:alpha val="43137"/>
                    </a:srgbClr>
                  </a:outerShdw>
                </a:effectLst>
              </a:rPr>
              <a:t>8.0.4.0   Appealing a Decision (Star, Life, Eagle)</a:t>
            </a:r>
          </a:p>
        </p:txBody>
      </p:sp>
      <p:sp>
        <p:nvSpPr>
          <p:cNvPr id="33796" name="TextBox 8"/>
          <p:cNvSpPr txBox="1">
            <a:spLocks noChangeArrowheads="1"/>
          </p:cNvSpPr>
          <p:nvPr/>
        </p:nvSpPr>
        <p:spPr bwMode="auto">
          <a:xfrm>
            <a:off x="685800" y="3048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endParaRPr lang="en-US" altLang="en-US" sz="1800" dirty="0"/>
          </a:p>
        </p:txBody>
      </p:sp>
      <p:sp>
        <p:nvSpPr>
          <p:cNvPr id="11" name="Title 4"/>
          <p:cNvSpPr txBox="1">
            <a:spLocks/>
          </p:cNvSpPr>
          <p:nvPr/>
        </p:nvSpPr>
        <p:spPr>
          <a:xfrm>
            <a:off x="838200" y="533400"/>
            <a:ext cx="2971800" cy="863136"/>
          </a:xfrm>
          <a:prstGeom prst="rect">
            <a:avLst/>
          </a:prstGeom>
        </p:spPr>
        <p:txBody>
          <a:bodyPr anchor="b">
            <a:scene3d>
              <a:camera prst="orthographicFront"/>
              <a:lightRig rig="soft" dir="t">
                <a:rot lat="0" lon="0" rev="2400000"/>
              </a:lightRig>
            </a:scene3d>
            <a:sp3d>
              <a:bevelT w="19050" h="12700"/>
            </a:sp3d>
          </a:bodyPr>
          <a:lstStyle/>
          <a:p>
            <a:pPr marL="54864" fontAlgn="auto">
              <a:spcAft>
                <a:spcPts val="0"/>
              </a:spcAft>
              <a:defRPr/>
            </a:pPr>
            <a:r>
              <a:rPr lang="en-US" sz="44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Section 8	</a:t>
            </a:r>
          </a:p>
        </p:txBody>
      </p:sp>
      <p:sp>
        <p:nvSpPr>
          <p:cNvPr id="4" name="Slide Number Placeholder 3">
            <a:extLst>
              <a:ext uri="{FF2B5EF4-FFF2-40B4-BE49-F238E27FC236}">
                <a16:creationId xmlns:a16="http://schemas.microsoft.com/office/drawing/2014/main" id="{7A53BC7E-191C-4C02-A66C-C95B64435EF9}"/>
              </a:ext>
            </a:extLst>
          </p:cNvPr>
          <p:cNvSpPr>
            <a:spLocks noGrp="1"/>
          </p:cNvSpPr>
          <p:nvPr>
            <p:ph type="sldNum" sz="quarter" idx="12"/>
          </p:nvPr>
        </p:nvSpPr>
        <p:spPr/>
        <p:txBody>
          <a:bodyPr/>
          <a:lstStyle/>
          <a:p>
            <a:pPr>
              <a:defRPr/>
            </a:pPr>
            <a:fld id="{B5121072-0666-4814-8D5B-7D216FBA80BD}"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489466"/>
            <a:ext cx="4648200" cy="1034534"/>
          </a:xfrm>
        </p:spPr>
        <p:txBody>
          <a:bodyPr>
            <a:noAutofit/>
          </a:bodyPr>
          <a:lstStyle/>
          <a:p>
            <a:pPr marL="54864" algn="l" eaLnBrk="1" fontAlgn="auto" hangingPunct="1">
              <a:spcAft>
                <a:spcPts val="0"/>
              </a:spcAft>
              <a:defRPr/>
            </a:pPr>
            <a:r>
              <a:rPr lang="en-US" sz="2400" dirty="0">
                <a:solidFill>
                  <a:schemeClr val="tx2">
                    <a:tint val="100000"/>
                    <a:shade val="90000"/>
                    <a:satMod val="250000"/>
                    <a:alpha val="100000"/>
                  </a:schemeClr>
                </a:solidFill>
              </a:rPr>
              <a:t> </a:t>
            </a:r>
            <a:r>
              <a:rPr lang="en-US" sz="3200" dirty="0">
                <a:solidFill>
                  <a:schemeClr val="tx2">
                    <a:tint val="100000"/>
                    <a:shade val="90000"/>
                    <a:satMod val="250000"/>
                    <a:alpha val="100000"/>
                  </a:schemeClr>
                </a:solidFill>
              </a:rPr>
              <a:t>Boards of Review: </a:t>
            </a:r>
            <a:br>
              <a:rPr lang="en-US" sz="3200" dirty="0">
                <a:solidFill>
                  <a:schemeClr val="tx2">
                    <a:tint val="100000"/>
                    <a:shade val="90000"/>
                    <a:satMod val="250000"/>
                    <a:alpha val="100000"/>
                  </a:schemeClr>
                </a:solidFill>
              </a:rPr>
            </a:br>
            <a:r>
              <a:rPr lang="en-US" sz="3200" dirty="0">
                <a:solidFill>
                  <a:schemeClr val="tx2">
                    <a:tint val="100000"/>
                    <a:shade val="90000"/>
                    <a:satMod val="250000"/>
                    <a:alpha val="100000"/>
                  </a:schemeClr>
                </a:solidFill>
              </a:rPr>
              <a:t> </a:t>
            </a:r>
            <a:r>
              <a:rPr lang="en-US" sz="2400" dirty="0">
                <a:solidFill>
                  <a:schemeClr val="tx2">
                    <a:tint val="100000"/>
                    <a:shade val="90000"/>
                    <a:satMod val="250000"/>
                    <a:alpha val="100000"/>
                  </a:schemeClr>
                </a:solidFill>
              </a:rPr>
              <a:t>An Overview for All Ranks</a:t>
            </a:r>
          </a:p>
        </p:txBody>
      </p:sp>
      <p:sp>
        <p:nvSpPr>
          <p:cNvPr id="3" name="Content Placeholder 2"/>
          <p:cNvSpPr>
            <a:spLocks noGrp="1"/>
          </p:cNvSpPr>
          <p:nvPr>
            <p:ph idx="1"/>
          </p:nvPr>
        </p:nvSpPr>
        <p:spPr>
          <a:xfrm>
            <a:off x="228600" y="1524000"/>
            <a:ext cx="8915400" cy="5029200"/>
          </a:xfrm>
        </p:spPr>
        <p:txBody>
          <a:bodyPr>
            <a:normAutofit/>
          </a:bodyPr>
          <a:lstStyle/>
          <a:p>
            <a:pPr eaLnBrk="1" fontAlgn="auto" hangingPunct="1">
              <a:spcBef>
                <a:spcPts val="0"/>
              </a:spcBef>
              <a:spcAft>
                <a:spcPts val="0"/>
              </a:spcAft>
              <a:buFont typeface="Wingdings 2"/>
              <a:buChar char=""/>
              <a:defRPr/>
            </a:pPr>
            <a:r>
              <a:rPr lang="en-US" sz="2000" dirty="0">
                <a:effectLst>
                  <a:outerShdw blurRad="38100" dist="38100" dir="2700000" algn="tl">
                    <a:srgbClr val="000000">
                      <a:alpha val="43137"/>
                    </a:srgbClr>
                  </a:outerShdw>
                </a:effectLst>
              </a:rPr>
              <a:t>8.0.5.0   Venturing Boards of Review</a:t>
            </a:r>
          </a:p>
          <a:p>
            <a:pPr eaLnBrk="1" fontAlgn="auto" hangingPunct="1">
              <a:spcBef>
                <a:spcPts val="0"/>
              </a:spcBef>
              <a:spcAft>
                <a:spcPts val="0"/>
              </a:spcAft>
              <a:buFont typeface="Wingdings 2"/>
              <a:buChar char=""/>
              <a:defRPr/>
            </a:pPr>
            <a:endParaRPr lang="en-US" sz="20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000" dirty="0">
                <a:effectLst>
                  <a:outerShdw blurRad="38100" dist="38100" dir="2700000" algn="tl">
                    <a:srgbClr val="000000">
                      <a:alpha val="43137"/>
                    </a:srgbClr>
                  </a:outerShdw>
                </a:effectLst>
              </a:rPr>
              <a:t>8.0.6.0   Particulars for the Pathfinder and Discovery Awards</a:t>
            </a:r>
          </a:p>
          <a:p>
            <a:pPr eaLnBrk="1" fontAlgn="auto" hangingPunct="1">
              <a:spcBef>
                <a:spcPts val="0"/>
              </a:spcBef>
              <a:spcAft>
                <a:spcPts val="0"/>
              </a:spcAft>
              <a:buFont typeface="Wingdings 2"/>
              <a:buChar char=""/>
              <a:defRPr/>
            </a:pPr>
            <a:endParaRPr lang="en-US" sz="20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000" dirty="0">
                <a:effectLst>
                  <a:outerShdw blurRad="38100" dist="38100" dir="2700000" algn="tl">
                    <a:srgbClr val="000000">
                      <a:alpha val="43137"/>
                    </a:srgbClr>
                  </a:outerShdw>
                </a:effectLst>
              </a:rPr>
              <a:t>8.0.7.0   Particulars for the Summit Award</a:t>
            </a:r>
          </a:p>
          <a:p>
            <a:pPr eaLnBrk="1" fontAlgn="auto" hangingPunct="1">
              <a:spcBef>
                <a:spcPts val="0"/>
              </a:spcBef>
              <a:spcAft>
                <a:spcPts val="0"/>
              </a:spcAft>
              <a:buFont typeface="Wingdings 2"/>
              <a:buChar char=""/>
              <a:defRPr/>
            </a:pPr>
            <a:endParaRPr lang="en-US" sz="20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endParaRPr lang="en-US" sz="2400" dirty="0">
              <a:effectLst>
                <a:outerShdw blurRad="38100" dist="38100" dir="2700000" algn="tl">
                  <a:srgbClr val="000000">
                    <a:alpha val="43137"/>
                  </a:srgbClr>
                </a:outerShdw>
              </a:effectLst>
            </a:endParaRPr>
          </a:p>
        </p:txBody>
      </p:sp>
      <p:sp>
        <p:nvSpPr>
          <p:cNvPr id="33796" name="TextBox 8"/>
          <p:cNvSpPr txBox="1">
            <a:spLocks noChangeArrowheads="1"/>
          </p:cNvSpPr>
          <p:nvPr/>
        </p:nvSpPr>
        <p:spPr bwMode="auto">
          <a:xfrm>
            <a:off x="685800" y="3048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endParaRPr lang="en-US" altLang="en-US" sz="1800" dirty="0"/>
          </a:p>
        </p:txBody>
      </p:sp>
      <p:sp>
        <p:nvSpPr>
          <p:cNvPr id="11" name="Title 4"/>
          <p:cNvSpPr txBox="1">
            <a:spLocks/>
          </p:cNvSpPr>
          <p:nvPr/>
        </p:nvSpPr>
        <p:spPr>
          <a:xfrm>
            <a:off x="838200" y="533400"/>
            <a:ext cx="2971800" cy="863136"/>
          </a:xfrm>
          <a:prstGeom prst="rect">
            <a:avLst/>
          </a:prstGeom>
        </p:spPr>
        <p:txBody>
          <a:bodyPr anchor="b">
            <a:scene3d>
              <a:camera prst="orthographicFront"/>
              <a:lightRig rig="soft" dir="t">
                <a:rot lat="0" lon="0" rev="2400000"/>
              </a:lightRig>
            </a:scene3d>
            <a:sp3d>
              <a:bevelT w="19050" h="12700"/>
            </a:sp3d>
          </a:bodyPr>
          <a:lstStyle/>
          <a:p>
            <a:pPr marL="54864" fontAlgn="auto">
              <a:spcAft>
                <a:spcPts val="0"/>
              </a:spcAft>
              <a:defRPr/>
            </a:pPr>
            <a:r>
              <a:rPr lang="en-US" sz="44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Section 8	</a:t>
            </a:r>
          </a:p>
        </p:txBody>
      </p:sp>
      <p:sp>
        <p:nvSpPr>
          <p:cNvPr id="4" name="Slide Number Placeholder 3">
            <a:extLst>
              <a:ext uri="{FF2B5EF4-FFF2-40B4-BE49-F238E27FC236}">
                <a16:creationId xmlns:a16="http://schemas.microsoft.com/office/drawing/2014/main" id="{D452925E-D68A-4BEB-A284-2FA6F0F94427}"/>
              </a:ext>
            </a:extLst>
          </p:cNvPr>
          <p:cNvSpPr>
            <a:spLocks noGrp="1"/>
          </p:cNvSpPr>
          <p:nvPr>
            <p:ph type="sldNum" sz="quarter" idx="12"/>
          </p:nvPr>
        </p:nvSpPr>
        <p:spPr/>
        <p:txBody>
          <a:bodyPr/>
          <a:lstStyle/>
          <a:p>
            <a:pPr>
              <a:defRPr/>
            </a:pPr>
            <a:fld id="{B5121072-0666-4814-8D5B-7D216FBA80BD}" type="slidenum">
              <a:rPr lang="en-US" smtClean="0"/>
              <a:pPr>
                <a:defRPr/>
              </a:pPr>
              <a:t>27</a:t>
            </a:fld>
            <a:endParaRPr lang="en-US" dirty="0"/>
          </a:p>
        </p:txBody>
      </p:sp>
    </p:spTree>
    <p:extLst>
      <p:ext uri="{BB962C8B-B14F-4D97-AF65-F5344CB8AC3E}">
        <p14:creationId xmlns:p14="http://schemas.microsoft.com/office/powerpoint/2010/main" val="1904383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489466"/>
            <a:ext cx="4648200" cy="907070"/>
          </a:xfrm>
        </p:spPr>
        <p:txBody>
          <a:bodyPr>
            <a:noAutofit/>
          </a:bodyPr>
          <a:lstStyle/>
          <a:p>
            <a:pPr marL="54864" algn="l" eaLnBrk="1" fontAlgn="auto" hangingPunct="1">
              <a:spcAft>
                <a:spcPts val="0"/>
              </a:spcAft>
              <a:defRPr/>
            </a:pPr>
            <a:r>
              <a:rPr lang="en-US" sz="2400" dirty="0">
                <a:solidFill>
                  <a:schemeClr val="tx2">
                    <a:tint val="100000"/>
                    <a:shade val="90000"/>
                    <a:satMod val="250000"/>
                    <a:alpha val="100000"/>
                  </a:schemeClr>
                </a:solidFill>
              </a:rPr>
              <a:t> </a:t>
            </a:r>
            <a:r>
              <a:rPr lang="en-US" sz="3200" dirty="0">
                <a:solidFill>
                  <a:schemeClr val="tx2">
                    <a:tint val="100000"/>
                    <a:shade val="90000"/>
                    <a:satMod val="250000"/>
                    <a:alpha val="100000"/>
                  </a:schemeClr>
                </a:solidFill>
              </a:rPr>
              <a:t>The Eagle Scout Rank</a:t>
            </a:r>
            <a:endParaRPr lang="en-US" sz="2400"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228600" y="2286000"/>
            <a:ext cx="8686800" cy="3962400"/>
          </a:xfrm>
        </p:spPr>
        <p:txBody>
          <a:bodyPr>
            <a:normAutofit/>
          </a:bodyPr>
          <a:lstStyle/>
          <a:p>
            <a:pPr eaLnBrk="1" fontAlgn="auto" hangingPunct="1">
              <a:spcBef>
                <a:spcPts val="0"/>
              </a:spcBef>
              <a:spcAft>
                <a:spcPts val="0"/>
              </a:spcAft>
              <a:buFont typeface="Wingdings 2"/>
              <a:buChar char=""/>
              <a:defRPr/>
            </a:pPr>
            <a:r>
              <a:rPr lang="en-US" sz="2400" dirty="0"/>
              <a:t>9.0.1.0   The Eagle Scout Rank Application Process</a:t>
            </a:r>
          </a:p>
          <a:p>
            <a:pPr eaLnBrk="1" fontAlgn="auto" hangingPunct="1">
              <a:spcBef>
                <a:spcPts val="0"/>
              </a:spcBef>
              <a:spcAft>
                <a:spcPts val="0"/>
              </a:spcAft>
              <a:buFont typeface="Wingdings 2"/>
              <a:buChar char=""/>
              <a:defRPr/>
            </a:pPr>
            <a:endParaRPr lang="en-US" sz="2400" dirty="0"/>
          </a:p>
          <a:p>
            <a:pPr eaLnBrk="1" fontAlgn="auto" hangingPunct="1">
              <a:spcBef>
                <a:spcPts val="0"/>
              </a:spcBef>
              <a:spcAft>
                <a:spcPts val="0"/>
              </a:spcAft>
              <a:buFont typeface="Wingdings 2"/>
              <a:buChar char=""/>
              <a:defRPr/>
            </a:pPr>
            <a:r>
              <a:rPr lang="en-US" sz="2400" dirty="0"/>
              <a:t>9.0.2.0   The Eagle Scout Service Project</a:t>
            </a:r>
          </a:p>
          <a:p>
            <a:pPr eaLnBrk="1" fontAlgn="auto" hangingPunct="1">
              <a:spcBef>
                <a:spcPts val="0"/>
              </a:spcBef>
              <a:spcAft>
                <a:spcPts val="0"/>
              </a:spcAft>
              <a:buFont typeface="Wingdings 2"/>
              <a:buChar char=""/>
              <a:defRPr/>
            </a:pPr>
            <a:endParaRPr lang="en-US" sz="2400" dirty="0"/>
          </a:p>
          <a:p>
            <a:pPr eaLnBrk="1" fontAlgn="auto" hangingPunct="1">
              <a:spcBef>
                <a:spcPts val="0"/>
              </a:spcBef>
              <a:spcAft>
                <a:spcPts val="0"/>
              </a:spcAft>
              <a:buFont typeface="Wingdings 2"/>
              <a:buChar char=""/>
              <a:defRPr/>
            </a:pPr>
            <a:r>
              <a:rPr lang="en-US" sz="2400" dirty="0"/>
              <a:t>9.0.3.0   About Eagle Palms</a:t>
            </a:r>
          </a:p>
          <a:p>
            <a:pPr marL="0" indent="0" eaLnBrk="1" fontAlgn="auto" hangingPunct="1">
              <a:spcBef>
                <a:spcPts val="0"/>
              </a:spcBef>
              <a:spcAft>
                <a:spcPts val="0"/>
              </a:spcAft>
              <a:buFont typeface="Wingdings 2"/>
              <a:buNone/>
              <a:defRPr/>
            </a:pPr>
            <a:endParaRPr lang="en-US" sz="2400" dirty="0"/>
          </a:p>
          <a:p>
            <a:pPr eaLnBrk="1" fontAlgn="auto" hangingPunct="1">
              <a:spcBef>
                <a:spcPts val="0"/>
              </a:spcBef>
              <a:spcAft>
                <a:spcPts val="0"/>
              </a:spcAft>
              <a:buFont typeface="Wingdings 2"/>
              <a:buChar char=""/>
              <a:defRPr/>
            </a:pPr>
            <a:r>
              <a:rPr lang="en-US" sz="2400" dirty="0"/>
              <a:t>9.0.4.0   Time Extensions                 </a:t>
            </a:r>
          </a:p>
        </p:txBody>
      </p:sp>
      <p:sp>
        <p:nvSpPr>
          <p:cNvPr id="34820" name="TextBox 8"/>
          <p:cNvSpPr txBox="1">
            <a:spLocks noChangeArrowheads="1"/>
          </p:cNvSpPr>
          <p:nvPr/>
        </p:nvSpPr>
        <p:spPr bwMode="auto">
          <a:xfrm>
            <a:off x="685800" y="3048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endParaRPr lang="en-US" altLang="en-US" sz="1800" dirty="0"/>
          </a:p>
        </p:txBody>
      </p:sp>
      <p:sp>
        <p:nvSpPr>
          <p:cNvPr id="11" name="Title 4"/>
          <p:cNvSpPr txBox="1">
            <a:spLocks/>
          </p:cNvSpPr>
          <p:nvPr/>
        </p:nvSpPr>
        <p:spPr>
          <a:xfrm>
            <a:off x="838200" y="533400"/>
            <a:ext cx="2971800" cy="863136"/>
          </a:xfrm>
          <a:prstGeom prst="rect">
            <a:avLst/>
          </a:prstGeom>
        </p:spPr>
        <p:txBody>
          <a:bodyPr anchor="b">
            <a:scene3d>
              <a:camera prst="orthographicFront"/>
              <a:lightRig rig="soft" dir="t">
                <a:rot lat="0" lon="0" rev="2400000"/>
              </a:lightRig>
            </a:scene3d>
            <a:sp3d>
              <a:bevelT w="19050" h="12700"/>
            </a:sp3d>
          </a:bodyPr>
          <a:lstStyle/>
          <a:p>
            <a:pPr marL="54864" fontAlgn="auto">
              <a:spcAft>
                <a:spcPts val="0"/>
              </a:spcAft>
              <a:defRPr/>
            </a:pPr>
            <a:r>
              <a:rPr lang="en-US" sz="44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Section 9	</a:t>
            </a:r>
          </a:p>
        </p:txBody>
      </p:sp>
      <p:sp>
        <p:nvSpPr>
          <p:cNvPr id="4" name="Slide Number Placeholder 3">
            <a:extLst>
              <a:ext uri="{FF2B5EF4-FFF2-40B4-BE49-F238E27FC236}">
                <a16:creationId xmlns:a16="http://schemas.microsoft.com/office/drawing/2014/main" id="{2FB744AC-8862-43C6-AEEA-E5461423425E}"/>
              </a:ext>
            </a:extLst>
          </p:cNvPr>
          <p:cNvSpPr>
            <a:spLocks noGrp="1"/>
          </p:cNvSpPr>
          <p:nvPr>
            <p:ph type="sldNum" sz="quarter" idx="12"/>
          </p:nvPr>
        </p:nvSpPr>
        <p:spPr/>
        <p:txBody>
          <a:bodyPr/>
          <a:lstStyle/>
          <a:p>
            <a:pPr>
              <a:defRPr/>
            </a:pPr>
            <a:fld id="{B5121072-0666-4814-8D5B-7D216FBA80BD}"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489466"/>
            <a:ext cx="4648200" cy="907070"/>
          </a:xfrm>
        </p:spPr>
        <p:txBody>
          <a:bodyPr>
            <a:noAutofit/>
          </a:bodyPr>
          <a:lstStyle/>
          <a:p>
            <a:pPr marL="54864" algn="ctr" eaLnBrk="1" fontAlgn="auto" hangingPunct="1">
              <a:spcAft>
                <a:spcPts val="0"/>
              </a:spcAft>
              <a:defRPr/>
            </a:pPr>
            <a:r>
              <a:rPr lang="en-US" sz="2400" b="1" dirty="0">
                <a:solidFill>
                  <a:schemeClr val="tx2">
                    <a:tint val="100000"/>
                    <a:shade val="90000"/>
                    <a:satMod val="250000"/>
                    <a:alpha val="100000"/>
                  </a:schemeClr>
                </a:solidFill>
              </a:rPr>
              <a:t>Advancement for Members With Special Needs</a:t>
            </a:r>
            <a:endParaRPr lang="en-US" sz="2400"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228600" y="1828800"/>
            <a:ext cx="8686800" cy="1524000"/>
          </a:xfrm>
        </p:spPr>
        <p:txBody>
          <a:bodyPr>
            <a:normAutofit/>
          </a:bodyPr>
          <a:lstStyle/>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10.1.0.0    Registering Qualified Members</a:t>
            </a:r>
          </a:p>
          <a:p>
            <a:pPr marL="0" indent="0" eaLnBrk="1" fontAlgn="auto" hangingPunct="1">
              <a:spcBef>
                <a:spcPts val="0"/>
              </a:spcBef>
              <a:spcAft>
                <a:spcPts val="0"/>
              </a:spcAft>
              <a:buFont typeface="Wingdings 2"/>
              <a:buNone/>
              <a:defRPr/>
            </a:pPr>
            <a:r>
              <a:rPr lang="en-US" sz="2400" dirty="0">
                <a:effectLst>
                  <a:outerShdw blurRad="38100" dist="38100" dir="2700000" algn="tl">
                    <a:srgbClr val="000000">
                      <a:alpha val="43137"/>
                    </a:srgbClr>
                  </a:outerShdw>
                </a:effectLst>
              </a:rPr>
              <a:t>                       Beyond Age of Eligibility</a:t>
            </a:r>
          </a:p>
          <a:p>
            <a:pPr marL="0" indent="0" eaLnBrk="1" fontAlgn="auto" hangingPunct="1">
              <a:spcBef>
                <a:spcPts val="0"/>
              </a:spcBef>
              <a:spcAft>
                <a:spcPts val="0"/>
              </a:spcAft>
              <a:buFont typeface="Wingdings 2"/>
              <a:buNone/>
              <a:defRPr/>
            </a:pPr>
            <a:endParaRPr lang="en-US" sz="18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10.2.0.0    Advancement Flexibility Allowed</a:t>
            </a:r>
          </a:p>
        </p:txBody>
      </p:sp>
      <p:sp>
        <p:nvSpPr>
          <p:cNvPr id="35844" name="TextBox 8"/>
          <p:cNvSpPr txBox="1">
            <a:spLocks noChangeArrowheads="1"/>
          </p:cNvSpPr>
          <p:nvPr/>
        </p:nvSpPr>
        <p:spPr bwMode="auto">
          <a:xfrm>
            <a:off x="685800" y="3048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endParaRPr lang="en-US" altLang="en-US" sz="1800" dirty="0"/>
          </a:p>
        </p:txBody>
      </p:sp>
      <p:sp>
        <p:nvSpPr>
          <p:cNvPr id="11" name="Title 4"/>
          <p:cNvSpPr txBox="1">
            <a:spLocks/>
          </p:cNvSpPr>
          <p:nvPr/>
        </p:nvSpPr>
        <p:spPr>
          <a:xfrm>
            <a:off x="838200" y="533400"/>
            <a:ext cx="2971800" cy="863136"/>
          </a:xfrm>
          <a:prstGeom prst="rect">
            <a:avLst/>
          </a:prstGeom>
        </p:spPr>
        <p:txBody>
          <a:bodyPr anchor="b">
            <a:scene3d>
              <a:camera prst="orthographicFront"/>
              <a:lightRig rig="soft" dir="t">
                <a:rot lat="0" lon="0" rev="2400000"/>
              </a:lightRig>
            </a:scene3d>
            <a:sp3d>
              <a:bevelT w="19050" h="12700"/>
            </a:sp3d>
          </a:bodyPr>
          <a:lstStyle/>
          <a:p>
            <a:pPr marL="54864" fontAlgn="auto">
              <a:spcAft>
                <a:spcPts val="0"/>
              </a:spcAft>
              <a:defRPr/>
            </a:pPr>
            <a:r>
              <a:rPr lang="en-US" sz="44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Section 10	</a:t>
            </a:r>
          </a:p>
        </p:txBody>
      </p:sp>
      <p:sp>
        <p:nvSpPr>
          <p:cNvPr id="4" name="TextBox 3"/>
          <p:cNvSpPr txBox="1"/>
          <p:nvPr/>
        </p:nvSpPr>
        <p:spPr>
          <a:xfrm>
            <a:off x="1219200" y="3581400"/>
            <a:ext cx="7543800" cy="2308324"/>
          </a:xfrm>
          <a:prstGeom prst="rect">
            <a:avLst/>
          </a:prstGeom>
          <a:noFill/>
        </p:spPr>
        <p:txBody>
          <a:bodyPr wrap="square" rtlCol="0">
            <a:spAutoFit/>
          </a:bodyPr>
          <a:lstStyle/>
          <a:p>
            <a:pPr eaLnBrk="1" fontAlgn="auto" hangingPunct="1">
              <a:spcBef>
                <a:spcPts val="0"/>
              </a:spcBef>
              <a:spcAft>
                <a:spcPts val="0"/>
              </a:spcAft>
              <a:buFont typeface="Wingdings 2"/>
              <a:buChar char=""/>
              <a:defRPr/>
            </a:pPr>
            <a:r>
              <a:rPr lang="en-US" b="1" dirty="0">
                <a:effectLst>
                  <a:outerShdw blurRad="38100" dist="38100" dir="2700000" algn="tl">
                    <a:srgbClr val="000000">
                      <a:alpha val="43137"/>
                    </a:srgbClr>
                  </a:outerShdw>
                </a:effectLst>
              </a:rPr>
              <a:t>10.2.1.0    Advancement for Cub Scouts With Special Needs</a:t>
            </a:r>
          </a:p>
          <a:p>
            <a:pPr marL="0" indent="0" eaLnBrk="1" fontAlgn="auto" hangingPunct="1">
              <a:spcBef>
                <a:spcPts val="0"/>
              </a:spcBef>
              <a:spcAft>
                <a:spcPts val="0"/>
              </a:spcAft>
              <a:buFont typeface="Wingdings 2"/>
              <a:buNone/>
              <a:defRPr/>
            </a:pPr>
            <a:endParaRPr lang="en-US" b="1"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b="1" dirty="0">
                <a:effectLst>
                  <a:outerShdw blurRad="38100" dist="38100" dir="2700000" algn="tl">
                    <a:srgbClr val="000000">
                      <a:alpha val="43137"/>
                    </a:srgbClr>
                  </a:outerShdw>
                </a:effectLst>
              </a:rPr>
              <a:t>10.2.2.0    Advancement in Scouts BSA for 					Scouts With Special Needs</a:t>
            </a:r>
          </a:p>
          <a:p>
            <a:pPr marL="0" indent="0" eaLnBrk="1" fontAlgn="auto" hangingPunct="1">
              <a:spcBef>
                <a:spcPts val="0"/>
              </a:spcBef>
              <a:spcAft>
                <a:spcPts val="0"/>
              </a:spcAft>
              <a:buFont typeface="Wingdings 2"/>
              <a:buNone/>
              <a:defRPr/>
            </a:pPr>
            <a:endParaRPr lang="en-US" b="1"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b="1" dirty="0">
                <a:effectLst>
                  <a:outerShdw blurRad="38100" dist="38100" dir="2700000" algn="tl">
                    <a:srgbClr val="000000">
                      <a:alpha val="43137"/>
                    </a:srgbClr>
                  </a:outerShdw>
                </a:effectLst>
              </a:rPr>
              <a:t>10.2.3.0    Advancement for Venturers and</a:t>
            </a:r>
          </a:p>
          <a:p>
            <a:pPr marL="0" indent="0" eaLnBrk="1" fontAlgn="auto" hangingPunct="1">
              <a:spcBef>
                <a:spcPts val="0"/>
              </a:spcBef>
              <a:spcAft>
                <a:spcPts val="0"/>
              </a:spcAft>
              <a:buFont typeface="Wingdings 2"/>
              <a:buNone/>
              <a:defRPr/>
            </a:pPr>
            <a:r>
              <a:rPr lang="en-US" b="1" dirty="0">
                <a:effectLst>
                  <a:outerShdw blurRad="38100" dist="38100" dir="2700000" algn="tl">
                    <a:srgbClr val="000000">
                      <a:alpha val="43137"/>
                    </a:srgbClr>
                  </a:outerShdw>
                </a:effectLst>
              </a:rPr>
              <a:t>                      Sea Scouts With Special Needs</a:t>
            </a:r>
          </a:p>
          <a:p>
            <a:pPr marL="0" indent="0" eaLnBrk="1" fontAlgn="auto" hangingPunct="1">
              <a:spcBef>
                <a:spcPts val="0"/>
              </a:spcBef>
              <a:spcAft>
                <a:spcPts val="0"/>
              </a:spcAft>
              <a:buFont typeface="Wingdings 2"/>
              <a:buNone/>
              <a:defRPr/>
            </a:pPr>
            <a:endParaRPr lang="en-US" b="1" dirty="0">
              <a:effectLst>
                <a:outerShdw blurRad="38100" dist="38100" dir="2700000" algn="tl">
                  <a:srgbClr val="000000">
                    <a:alpha val="43137"/>
                  </a:srgbClr>
                </a:outerShdw>
              </a:effectLst>
            </a:endParaRPr>
          </a:p>
        </p:txBody>
      </p:sp>
      <p:sp>
        <p:nvSpPr>
          <p:cNvPr id="5" name="Slide Number Placeholder 4">
            <a:extLst>
              <a:ext uri="{FF2B5EF4-FFF2-40B4-BE49-F238E27FC236}">
                <a16:creationId xmlns:a16="http://schemas.microsoft.com/office/drawing/2014/main" id="{3CC969BF-B1CB-4319-A834-9412155E27B3}"/>
              </a:ext>
            </a:extLst>
          </p:cNvPr>
          <p:cNvSpPr>
            <a:spLocks noGrp="1"/>
          </p:cNvSpPr>
          <p:nvPr>
            <p:ph type="sldNum" sz="quarter" idx="12"/>
          </p:nvPr>
        </p:nvSpPr>
        <p:spPr/>
        <p:txBody>
          <a:bodyPr/>
          <a:lstStyle/>
          <a:p>
            <a:pPr>
              <a:defRPr/>
            </a:pPr>
            <a:fld id="{B5121072-0666-4814-8D5B-7D216FBA80BD}"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8600" y="5334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algn="ctr" eaLnBrk="1" hangingPunct="1">
              <a:buClrTx/>
              <a:buSzTx/>
              <a:buFontTx/>
              <a:buNone/>
            </a:pPr>
            <a:r>
              <a:rPr lang="en-US" altLang="en-US" sz="3600" b="1" dirty="0">
                <a:effectLst>
                  <a:outerShdw blurRad="38100" dist="38100" dir="2700000" algn="tl">
                    <a:srgbClr val="000000">
                      <a:alpha val="43137"/>
                    </a:srgbClr>
                  </a:outerShdw>
                </a:effectLst>
              </a:rPr>
              <a:t>2019 Guide to Advancement</a:t>
            </a:r>
            <a:r>
              <a:rPr lang="en-US" altLang="en-US" sz="3600" dirty="0">
                <a:effectLst>
                  <a:outerShdw blurRad="38100" dist="38100" dir="2700000" algn="tl">
                    <a:srgbClr val="000000">
                      <a:alpha val="43137"/>
                    </a:srgbClr>
                  </a:outerShdw>
                </a:effectLst>
              </a:rPr>
              <a:t>	</a:t>
            </a:r>
          </a:p>
        </p:txBody>
      </p:sp>
      <p:sp>
        <p:nvSpPr>
          <p:cNvPr id="2" name="Slide Number Placeholder 1">
            <a:extLst>
              <a:ext uri="{FF2B5EF4-FFF2-40B4-BE49-F238E27FC236}">
                <a16:creationId xmlns:a16="http://schemas.microsoft.com/office/drawing/2014/main" id="{26C4C315-25B1-4936-BF0F-1CE699EAD1F2}"/>
              </a:ext>
            </a:extLst>
          </p:cNvPr>
          <p:cNvSpPr>
            <a:spLocks noGrp="1"/>
          </p:cNvSpPr>
          <p:nvPr>
            <p:ph type="sldNum" sz="quarter" idx="12"/>
          </p:nvPr>
        </p:nvSpPr>
        <p:spPr/>
        <p:txBody>
          <a:bodyPr/>
          <a:lstStyle/>
          <a:p>
            <a:pPr>
              <a:defRPr/>
            </a:pPr>
            <a:fld id="{B5121072-0666-4814-8D5B-7D216FBA80BD}" type="slidenum">
              <a:rPr lang="en-US" smtClean="0"/>
              <a:pPr>
                <a:defRPr/>
              </a:pPr>
              <a:t>3</a:t>
            </a:fld>
            <a:endParaRPr lang="en-US" dirty="0"/>
          </a:p>
        </p:txBody>
      </p:sp>
      <p:sp>
        <p:nvSpPr>
          <p:cNvPr id="14" name="TextBox 13">
            <a:extLst>
              <a:ext uri="{FF2B5EF4-FFF2-40B4-BE49-F238E27FC236}">
                <a16:creationId xmlns:a16="http://schemas.microsoft.com/office/drawing/2014/main" id="{1753F944-BAE3-46D0-9D1A-40A3778E11DB}"/>
              </a:ext>
            </a:extLst>
          </p:cNvPr>
          <p:cNvSpPr txBox="1"/>
          <p:nvPr/>
        </p:nvSpPr>
        <p:spPr>
          <a:xfrm>
            <a:off x="1600200" y="1295400"/>
            <a:ext cx="5638800" cy="4647426"/>
          </a:xfrm>
          <a:prstGeom prst="rect">
            <a:avLst/>
          </a:prstGeom>
          <a:solidFill>
            <a:schemeClr val="tx1"/>
          </a:solidFill>
        </p:spPr>
        <p:txBody>
          <a:bodyPr wrap="square">
            <a:spAutoFit/>
          </a:bodyPr>
          <a:lstStyle/>
          <a:p>
            <a:r>
              <a:rPr lang="en-US" sz="2400" b="1" dirty="0">
                <a:solidFill>
                  <a:schemeClr val="accent3">
                    <a:lumMod val="75000"/>
                  </a:schemeClr>
                </a:solidFill>
                <a:latin typeface="Lucida Calligraphy" panose="03010101010101010101" pitchFamily="66" charset="0"/>
              </a:rPr>
              <a:t>BSA Mission Statement</a:t>
            </a:r>
          </a:p>
          <a:p>
            <a:r>
              <a:rPr lang="en-US" dirty="0">
                <a:solidFill>
                  <a:schemeClr val="accent3">
                    <a:lumMod val="75000"/>
                  </a:schemeClr>
                </a:solidFill>
                <a:latin typeface="Lucida Calligraphy" panose="03010101010101010101" pitchFamily="66" charset="0"/>
              </a:rPr>
              <a:t>The mission of the Boy Scouts of America is to prepare young people to make ethical and moral choices over their lifetimes by instilling in them the values of the Scout Oath and Scout Law.</a:t>
            </a:r>
          </a:p>
          <a:p>
            <a:endParaRPr lang="en-US" dirty="0">
              <a:solidFill>
                <a:schemeClr val="accent3">
                  <a:lumMod val="75000"/>
                </a:schemeClr>
              </a:solidFill>
              <a:latin typeface="Lucida Calligraphy" panose="03010101010101010101" pitchFamily="66" charset="0"/>
            </a:endParaRPr>
          </a:p>
          <a:p>
            <a:r>
              <a:rPr lang="en-US" sz="2000" b="1" dirty="0">
                <a:solidFill>
                  <a:schemeClr val="accent3">
                    <a:lumMod val="75000"/>
                  </a:schemeClr>
                </a:solidFill>
                <a:latin typeface="Lucida Calligraphy" panose="03010101010101010101" pitchFamily="66" charset="0"/>
              </a:rPr>
              <a:t>The Aims of Scouting</a:t>
            </a:r>
          </a:p>
          <a:p>
            <a:r>
              <a:rPr lang="en-US" dirty="0">
                <a:solidFill>
                  <a:schemeClr val="accent3">
                    <a:lumMod val="75000"/>
                  </a:schemeClr>
                </a:solidFill>
                <a:latin typeface="Lucida Calligraphy" panose="03010101010101010101" pitchFamily="66" charset="0"/>
              </a:rPr>
              <a:t>Every Scouting activity moves young people toward the basic aims of: character development, citizenship training, leadership, and mental and physical fitness.</a:t>
            </a:r>
          </a:p>
          <a:p>
            <a:endParaRPr lang="en-US" dirty="0">
              <a:solidFill>
                <a:schemeClr val="accent3">
                  <a:lumMod val="75000"/>
                </a:schemeClr>
              </a:solidFill>
              <a:latin typeface="Lucida Calligraphy" panose="03010101010101010101" pitchFamily="66" charset="0"/>
            </a:endParaRPr>
          </a:p>
          <a:p>
            <a:r>
              <a:rPr lang="en-US" dirty="0">
                <a:solidFill>
                  <a:schemeClr val="accent3">
                    <a:lumMod val="75000"/>
                  </a:schemeClr>
                </a:solidFill>
                <a:latin typeface="Lucida Calligraphy" panose="03010101010101010101" pitchFamily="66" charset="0"/>
              </a:rPr>
              <a:t>Advancement is one of the eight methods used by Scout leaders to help youth fulfill the aims of the BSA.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489466"/>
            <a:ext cx="4648200" cy="907070"/>
          </a:xfrm>
        </p:spPr>
        <p:txBody>
          <a:bodyPr>
            <a:noAutofit/>
          </a:bodyPr>
          <a:lstStyle/>
          <a:p>
            <a:pPr marL="54864" algn="ctr" eaLnBrk="1" fontAlgn="auto" hangingPunct="1">
              <a:spcAft>
                <a:spcPts val="0"/>
              </a:spcAft>
              <a:defRPr/>
            </a:pPr>
            <a:r>
              <a:rPr lang="en-US" sz="4400" b="1" dirty="0">
                <a:solidFill>
                  <a:schemeClr val="tx2">
                    <a:tint val="100000"/>
                    <a:shade val="90000"/>
                    <a:satMod val="250000"/>
                    <a:alpha val="100000"/>
                  </a:schemeClr>
                </a:solidFill>
              </a:rPr>
              <a:t>Appendix</a:t>
            </a:r>
            <a:endParaRPr lang="en-US" sz="4400"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228600" y="1600200"/>
            <a:ext cx="8686800" cy="4800600"/>
          </a:xfrm>
        </p:spPr>
        <p:txBody>
          <a:bodyPr>
            <a:normAutofit/>
          </a:bodyPr>
          <a:lstStyle/>
          <a:p>
            <a:pPr eaLnBrk="1" fontAlgn="auto" hangingPunct="1">
              <a:spcBef>
                <a:spcPts val="0"/>
              </a:spcBef>
              <a:spcAft>
                <a:spcPts val="0"/>
              </a:spcAft>
              <a:buFont typeface="Wingdings 2"/>
              <a:buChar char=""/>
              <a:defRPr/>
            </a:pPr>
            <a:endParaRPr lang="en-US" sz="24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11.1.0.0     Reporting Merit Badge Counseling Concerns</a:t>
            </a:r>
          </a:p>
          <a:p>
            <a:pPr eaLnBrk="1" fontAlgn="auto" hangingPunct="1">
              <a:spcBef>
                <a:spcPts val="0"/>
              </a:spcBef>
              <a:spcAft>
                <a:spcPts val="0"/>
              </a:spcAft>
              <a:buFont typeface="Wingdings 2"/>
              <a:buChar char=""/>
              <a:defRPr/>
            </a:pPr>
            <a:endParaRPr lang="en-US" sz="24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11.2.0.0    Request for Extension of Time to</a:t>
            </a:r>
          </a:p>
          <a:p>
            <a:pPr marL="0" indent="0" eaLnBrk="1" fontAlgn="auto" hangingPunct="1">
              <a:spcBef>
                <a:spcPts val="0"/>
              </a:spcBef>
              <a:spcAft>
                <a:spcPts val="0"/>
              </a:spcAft>
              <a:buFont typeface="Wingdings 2"/>
              <a:buNone/>
              <a:defRPr/>
            </a:pPr>
            <a:r>
              <a:rPr lang="en-US" sz="2400" dirty="0">
                <a:effectLst>
                  <a:outerShdw blurRad="38100" dist="38100" dir="2700000" algn="tl">
                    <a:srgbClr val="000000">
                      <a:alpha val="43137"/>
                    </a:srgbClr>
                  </a:outerShdw>
                </a:effectLst>
              </a:rPr>
              <a:t>                      Earn Eagle Scout Rank</a:t>
            </a:r>
          </a:p>
          <a:p>
            <a:pPr marL="0" indent="0" eaLnBrk="1" fontAlgn="auto" hangingPunct="1">
              <a:spcBef>
                <a:spcPts val="0"/>
              </a:spcBef>
              <a:spcAft>
                <a:spcPts val="0"/>
              </a:spcAft>
              <a:buFont typeface="Wingdings 2"/>
              <a:buNone/>
              <a:defRPr/>
            </a:pPr>
            <a:endParaRPr lang="en-US" sz="24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11.3.0.0    Belated Eagle Scout Rank Application</a:t>
            </a:r>
          </a:p>
          <a:p>
            <a:pPr eaLnBrk="1" fontAlgn="auto" hangingPunct="1">
              <a:spcBef>
                <a:spcPts val="0"/>
              </a:spcBef>
              <a:spcAft>
                <a:spcPts val="0"/>
              </a:spcAft>
              <a:buFont typeface="Wingdings 2"/>
              <a:buChar char=""/>
              <a:defRPr/>
            </a:pPr>
            <a:endParaRPr lang="en-US" sz="24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11.4.0.0    Request for Registration Beyond the                       	          Age of Eligibility</a:t>
            </a:r>
          </a:p>
          <a:p>
            <a:pPr eaLnBrk="1" fontAlgn="auto" hangingPunct="1">
              <a:spcBef>
                <a:spcPts val="0"/>
              </a:spcBef>
              <a:spcAft>
                <a:spcPts val="0"/>
              </a:spcAft>
              <a:buFont typeface="Wingdings 2"/>
              <a:buChar char=""/>
              <a:defRPr/>
            </a:pPr>
            <a:endParaRPr lang="en-US" sz="2400" dirty="0">
              <a:effectLst>
                <a:outerShdw blurRad="38100" dist="38100" dir="2700000" algn="tl">
                  <a:srgbClr val="000000">
                    <a:alpha val="43137"/>
                  </a:srgbClr>
                </a:outerShdw>
              </a:effectLst>
            </a:endParaRPr>
          </a:p>
          <a:p>
            <a:pPr eaLnBrk="1" fontAlgn="auto" hangingPunct="1">
              <a:spcBef>
                <a:spcPts val="0"/>
              </a:spcBef>
              <a:spcAft>
                <a:spcPts val="0"/>
              </a:spcAft>
              <a:buFont typeface="Wingdings 2"/>
              <a:buChar char=""/>
              <a:defRPr/>
            </a:pPr>
            <a:r>
              <a:rPr lang="en-US" sz="2400" dirty="0">
                <a:effectLst>
                  <a:outerShdw blurRad="38100" dist="38100" dir="2700000" algn="tl">
                    <a:srgbClr val="000000">
                      <a:alpha val="43137"/>
                    </a:srgbClr>
                  </a:outerShdw>
                </a:effectLst>
              </a:rPr>
              <a:t>11.5.0.0    Individual Scout Advancement Plan</a:t>
            </a:r>
          </a:p>
        </p:txBody>
      </p:sp>
      <p:sp>
        <p:nvSpPr>
          <p:cNvPr id="36868" name="TextBox 8"/>
          <p:cNvSpPr txBox="1">
            <a:spLocks noChangeArrowheads="1"/>
          </p:cNvSpPr>
          <p:nvPr/>
        </p:nvSpPr>
        <p:spPr bwMode="auto">
          <a:xfrm>
            <a:off x="685800" y="3048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endParaRPr lang="en-US" altLang="en-US" sz="1800" dirty="0"/>
          </a:p>
        </p:txBody>
      </p:sp>
      <p:sp>
        <p:nvSpPr>
          <p:cNvPr id="11" name="Title 4"/>
          <p:cNvSpPr txBox="1">
            <a:spLocks/>
          </p:cNvSpPr>
          <p:nvPr/>
        </p:nvSpPr>
        <p:spPr>
          <a:xfrm>
            <a:off x="838200" y="533400"/>
            <a:ext cx="2971800" cy="863136"/>
          </a:xfrm>
          <a:prstGeom prst="rect">
            <a:avLst/>
          </a:prstGeom>
        </p:spPr>
        <p:txBody>
          <a:bodyPr anchor="b">
            <a:scene3d>
              <a:camera prst="orthographicFront"/>
              <a:lightRig rig="soft" dir="t">
                <a:rot lat="0" lon="0" rev="2400000"/>
              </a:lightRig>
            </a:scene3d>
            <a:sp3d>
              <a:bevelT w="19050" h="12700"/>
            </a:sp3d>
          </a:bodyPr>
          <a:lstStyle/>
          <a:p>
            <a:pPr marL="54864" fontAlgn="auto">
              <a:spcAft>
                <a:spcPts val="0"/>
              </a:spcAft>
              <a:defRPr/>
            </a:pPr>
            <a:r>
              <a:rPr lang="en-US" sz="44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Section 11	</a:t>
            </a:r>
          </a:p>
        </p:txBody>
      </p:sp>
      <p:sp>
        <p:nvSpPr>
          <p:cNvPr id="4" name="Slide Number Placeholder 3">
            <a:extLst>
              <a:ext uri="{FF2B5EF4-FFF2-40B4-BE49-F238E27FC236}">
                <a16:creationId xmlns:a16="http://schemas.microsoft.com/office/drawing/2014/main" id="{8394DBEB-B725-468A-B0E6-28BA6C826F2C}"/>
              </a:ext>
            </a:extLst>
          </p:cNvPr>
          <p:cNvSpPr>
            <a:spLocks noGrp="1"/>
          </p:cNvSpPr>
          <p:nvPr>
            <p:ph type="sldNum" sz="quarter" idx="12"/>
          </p:nvPr>
        </p:nvSpPr>
        <p:spPr/>
        <p:txBody>
          <a:bodyPr/>
          <a:lstStyle/>
          <a:p>
            <a:pPr>
              <a:defRPr/>
            </a:pPr>
            <a:fld id="{B5121072-0666-4814-8D5B-7D216FBA80BD}"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algn="ctr" eaLnBrk="1" fontAlgn="auto" hangingPunct="1">
              <a:spcAft>
                <a:spcPts val="0"/>
              </a:spcAft>
              <a:defRPr/>
            </a:pPr>
            <a:r>
              <a:rPr lang="en-US" dirty="0">
                <a:solidFill>
                  <a:schemeClr val="tx2">
                    <a:tint val="100000"/>
                    <a:shade val="90000"/>
                    <a:satMod val="250000"/>
                    <a:alpha val="100000"/>
                  </a:schemeClr>
                </a:solidFill>
              </a:rPr>
              <a:t>Questions and Answers</a:t>
            </a:r>
          </a:p>
        </p:txBody>
      </p:sp>
      <p:sp>
        <p:nvSpPr>
          <p:cNvPr id="3" name="TextBox 2"/>
          <p:cNvSpPr txBox="1"/>
          <p:nvPr/>
        </p:nvSpPr>
        <p:spPr>
          <a:xfrm>
            <a:off x="228600" y="1676399"/>
            <a:ext cx="8686799" cy="1692771"/>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n-lt"/>
              </a:rPr>
              <a:t>Wait!  Let’s go back to the beginning…</a:t>
            </a:r>
          </a:p>
          <a:p>
            <a:pPr algn="ctr"/>
            <a:endParaRPr lang="en-US" sz="2400" dirty="0">
              <a:latin typeface="+mn-lt"/>
            </a:endParaRPr>
          </a:p>
          <a:p>
            <a:pPr algn="ctr"/>
            <a:r>
              <a:rPr lang="en-US" sz="2400" b="1" dirty="0">
                <a:effectLst>
                  <a:outerShdw blurRad="38100" dist="38100" dir="2700000" algn="tl">
                    <a:srgbClr val="000000">
                      <a:alpha val="43137"/>
                    </a:srgbClr>
                  </a:outerShdw>
                </a:effectLst>
                <a:latin typeface="+mn-lt"/>
              </a:rPr>
              <a:t>1.0.1.0    How to Approach Issues Not Covered                       in the </a:t>
            </a:r>
            <a:r>
              <a:rPr lang="en-US" sz="2400" b="1" i="1" dirty="0">
                <a:effectLst>
                  <a:outerShdw blurRad="38100" dist="38100" dir="2700000" algn="tl">
                    <a:srgbClr val="000000">
                      <a:alpha val="43137"/>
                    </a:srgbClr>
                  </a:outerShdw>
                </a:effectLst>
                <a:latin typeface="+mn-lt"/>
              </a:rPr>
              <a:t>Guide to Advancement</a:t>
            </a:r>
            <a:endParaRPr lang="en-US" sz="2400" dirty="0">
              <a:effectLst>
                <a:outerShdw blurRad="38100" dist="38100" dir="2700000" algn="tl">
                  <a:srgbClr val="000000">
                    <a:alpha val="43137"/>
                  </a:srgbClr>
                </a:outerShdw>
              </a:effectLst>
              <a:latin typeface="+mn-lt"/>
            </a:endParaRPr>
          </a:p>
        </p:txBody>
      </p:sp>
      <p:sp>
        <p:nvSpPr>
          <p:cNvPr id="4" name="TextBox 3"/>
          <p:cNvSpPr txBox="1"/>
          <p:nvPr/>
        </p:nvSpPr>
        <p:spPr>
          <a:xfrm>
            <a:off x="436418" y="3581400"/>
            <a:ext cx="8229600" cy="2554545"/>
          </a:xfrm>
          <a:prstGeom prst="rect">
            <a:avLst/>
          </a:prstGeom>
          <a:noFill/>
        </p:spPr>
        <p:txBody>
          <a:bodyPr wrap="square" rtlCol="0">
            <a:spAutoFit/>
          </a:bodyPr>
          <a:lstStyle/>
          <a:p>
            <a:pPr algn="just"/>
            <a:r>
              <a:rPr lang="en-US" sz="2000" dirty="0">
                <a:effectLst>
                  <a:outerShdw blurRad="38100" dist="38100" dir="2700000" algn="tl">
                    <a:srgbClr val="000000">
                      <a:alpha val="43137"/>
                    </a:srgbClr>
                  </a:outerShdw>
                </a:effectLst>
                <a:latin typeface="+mn-lt"/>
              </a:rPr>
              <a:t>Be aware that statements or interpretations offered from unofficial websites and other such sources may be out of date or incorrect. They will not be considered in resolving advancement questions and issues. In situations not specifically covered in this guide, advancement chairs, coordinators, or other administrators should make decisions based on the aims and mission of the Boy Scouts of America, as well as the Scout Oath and Scout Law, other applicable official and current BSA resources — </a:t>
            </a:r>
            <a:r>
              <a:rPr lang="en-US" sz="2000" i="1" dirty="0">
                <a:effectLst>
                  <a:outerShdw blurRad="38100" dist="38100" dir="2700000" algn="tl">
                    <a:srgbClr val="000000">
                      <a:alpha val="43137"/>
                    </a:srgbClr>
                  </a:outerShdw>
                </a:effectLst>
                <a:latin typeface="+mn-lt"/>
              </a:rPr>
              <a:t>and common sense</a:t>
            </a:r>
            <a:r>
              <a:rPr lang="en-US" sz="2000" dirty="0">
                <a:effectLst>
                  <a:outerShdw blurRad="38100" dist="38100" dir="2700000" algn="tl">
                    <a:srgbClr val="000000">
                      <a:alpha val="43137"/>
                    </a:srgbClr>
                  </a:outerShdw>
                </a:effectLst>
                <a:latin typeface="+mn-lt"/>
              </a:rPr>
              <a:t>.</a:t>
            </a:r>
          </a:p>
        </p:txBody>
      </p:sp>
      <p:sp>
        <p:nvSpPr>
          <p:cNvPr id="5" name="Slide Number Placeholder 4">
            <a:extLst>
              <a:ext uri="{FF2B5EF4-FFF2-40B4-BE49-F238E27FC236}">
                <a16:creationId xmlns:a16="http://schemas.microsoft.com/office/drawing/2014/main" id="{A7A07045-0B3D-4334-A3B0-3808CB16B1E6}"/>
              </a:ext>
            </a:extLst>
          </p:cNvPr>
          <p:cNvSpPr>
            <a:spLocks noGrp="1"/>
          </p:cNvSpPr>
          <p:nvPr>
            <p:ph type="sldNum" sz="quarter" idx="12"/>
          </p:nvPr>
        </p:nvSpPr>
        <p:spPr/>
        <p:txBody>
          <a:bodyPr/>
          <a:lstStyle/>
          <a:p>
            <a:pPr>
              <a:defRPr/>
            </a:pPr>
            <a:fld id="{B5121072-0666-4814-8D5B-7D216FBA80BD}" type="slidenum">
              <a:rPr lang="en-US" smtClean="0"/>
              <a:pPr>
                <a:defRPr/>
              </a:pPr>
              <a:t>31</a:t>
            </a:fld>
            <a:endParaRPr lang="en-US" dirty="0"/>
          </a:p>
        </p:txBody>
      </p:sp>
    </p:spTree>
    <p:extLst>
      <p:ext uri="{BB962C8B-B14F-4D97-AF65-F5344CB8AC3E}">
        <p14:creationId xmlns:p14="http://schemas.microsoft.com/office/powerpoint/2010/main" val="929867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algn="ctr" eaLnBrk="1" fontAlgn="auto" hangingPunct="1">
              <a:spcAft>
                <a:spcPts val="0"/>
              </a:spcAft>
              <a:defRPr/>
            </a:pPr>
            <a:r>
              <a:rPr lang="en-US" dirty="0">
                <a:solidFill>
                  <a:schemeClr val="tx2">
                    <a:tint val="100000"/>
                    <a:shade val="90000"/>
                    <a:satMod val="250000"/>
                    <a:alpha val="100000"/>
                  </a:schemeClr>
                </a:solidFill>
              </a:rPr>
              <a:t>Questions and Answers</a:t>
            </a:r>
          </a:p>
        </p:txBody>
      </p:sp>
      <p:sp>
        <p:nvSpPr>
          <p:cNvPr id="3" name="Slide Number Placeholder 2">
            <a:extLst>
              <a:ext uri="{FF2B5EF4-FFF2-40B4-BE49-F238E27FC236}">
                <a16:creationId xmlns:a16="http://schemas.microsoft.com/office/drawing/2014/main" id="{CF84E961-D747-4BEA-8E87-11F1E7E140C5}"/>
              </a:ext>
            </a:extLst>
          </p:cNvPr>
          <p:cNvSpPr>
            <a:spLocks noGrp="1"/>
          </p:cNvSpPr>
          <p:nvPr>
            <p:ph type="sldNum" sz="quarter" idx="12"/>
          </p:nvPr>
        </p:nvSpPr>
        <p:spPr/>
        <p:txBody>
          <a:bodyPr/>
          <a:lstStyle/>
          <a:p>
            <a:pPr>
              <a:defRPr/>
            </a:pPr>
            <a:fld id="{B5121072-0666-4814-8D5B-7D216FBA80BD}" type="slidenum">
              <a:rPr lang="en-US" smtClean="0"/>
              <a:pPr>
                <a:defRPr/>
              </a:pPr>
              <a:t>32</a:t>
            </a:fld>
            <a:endParaRPr lang="en-US" dirty="0"/>
          </a:p>
        </p:txBody>
      </p:sp>
      <p:pic>
        <p:nvPicPr>
          <p:cNvPr id="5" name="Picture 2">
            <a:extLst>
              <a:ext uri="{FF2B5EF4-FFF2-40B4-BE49-F238E27FC236}">
                <a16:creationId xmlns:a16="http://schemas.microsoft.com/office/drawing/2014/main" id="{E80A0013-E51A-43E3-88D1-8EF02D3E2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667000" y="1524000"/>
            <a:ext cx="3189657" cy="422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06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10736"/>
          </a:xfrm>
        </p:spPr>
        <p:txBody>
          <a:bodyPr/>
          <a:lstStyle/>
          <a:p>
            <a:pPr marL="54864" algn="ctr" eaLnBrk="1" fontAlgn="auto" hangingPunct="1">
              <a:spcAft>
                <a:spcPts val="0"/>
              </a:spcAft>
              <a:defRPr/>
            </a:pPr>
            <a:r>
              <a:rPr lang="en-US" sz="3600" dirty="0">
                <a:solidFill>
                  <a:schemeClr val="tx2">
                    <a:tint val="100000"/>
                    <a:shade val="90000"/>
                    <a:satMod val="250000"/>
                    <a:alpha val="100000"/>
                  </a:schemeClr>
                </a:solidFill>
              </a:rPr>
              <a:t>Council Advancement Committee	</a:t>
            </a:r>
          </a:p>
        </p:txBody>
      </p:sp>
      <p:sp>
        <p:nvSpPr>
          <p:cNvPr id="11268" name="TextBox 3"/>
          <p:cNvSpPr txBox="1">
            <a:spLocks noChangeArrowheads="1"/>
          </p:cNvSpPr>
          <p:nvPr/>
        </p:nvSpPr>
        <p:spPr bwMode="auto">
          <a:xfrm>
            <a:off x="228600" y="1752600"/>
            <a:ext cx="8686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2800" b="1" dirty="0">
                <a:effectLst>
                  <a:outerShdw blurRad="38100" dist="38100" dir="2700000" algn="tl">
                    <a:srgbClr val="000000">
                      <a:alpha val="43137"/>
                    </a:srgbClr>
                  </a:outerShdw>
                </a:effectLst>
              </a:rPr>
              <a:t>RESPONSIBILITIES</a:t>
            </a:r>
          </a:p>
          <a:p>
            <a:pPr eaLnBrk="1" hangingPunct="1">
              <a:buClrTx/>
              <a:buSzTx/>
              <a:buFontTx/>
              <a:buNone/>
            </a:pPr>
            <a:r>
              <a:rPr lang="en-US" altLang="en-US" sz="2800" dirty="0">
                <a:effectLst>
                  <a:outerShdw blurRad="38100" dist="38100" dir="2700000" algn="tl">
                    <a:srgbClr val="000000">
                      <a:alpha val="43137"/>
                    </a:srgbClr>
                  </a:outerShdw>
                </a:effectLst>
              </a:rPr>
              <a:t>The council advancement committee and the 6 district advancement committees are responsible for implementing and facilitating advancement and processing most special awards and recognitions.  This is done according to national procedures and local practices under the direction of the council executive board.  The council advancement committee falls under the vice president for program.</a:t>
            </a:r>
          </a:p>
        </p:txBody>
      </p:sp>
      <p:sp>
        <p:nvSpPr>
          <p:cNvPr id="3" name="Slide Number Placeholder 2">
            <a:extLst>
              <a:ext uri="{FF2B5EF4-FFF2-40B4-BE49-F238E27FC236}">
                <a16:creationId xmlns:a16="http://schemas.microsoft.com/office/drawing/2014/main" id="{253FD3A6-EDFC-4B81-9F96-886095999F29}"/>
              </a:ext>
            </a:extLst>
          </p:cNvPr>
          <p:cNvSpPr>
            <a:spLocks noGrp="1"/>
          </p:cNvSpPr>
          <p:nvPr>
            <p:ph type="sldNum" sz="quarter" idx="12"/>
          </p:nvPr>
        </p:nvSpPr>
        <p:spPr/>
        <p:txBody>
          <a:bodyPr/>
          <a:lstStyle/>
          <a:p>
            <a:pPr>
              <a:defRPr/>
            </a:pPr>
            <a:fld id="{B5121072-0666-4814-8D5B-7D216FBA80BD}"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10736"/>
          </a:xfrm>
        </p:spPr>
        <p:txBody>
          <a:bodyPr/>
          <a:lstStyle/>
          <a:p>
            <a:pPr marL="54864" algn="ctr" eaLnBrk="1" fontAlgn="auto" hangingPunct="1">
              <a:spcAft>
                <a:spcPts val="0"/>
              </a:spcAft>
              <a:defRPr/>
            </a:pPr>
            <a:r>
              <a:rPr lang="en-US" sz="3600" dirty="0">
                <a:solidFill>
                  <a:schemeClr val="tx2">
                    <a:tint val="100000"/>
                    <a:shade val="90000"/>
                    <a:satMod val="250000"/>
                    <a:alpha val="100000"/>
                  </a:schemeClr>
                </a:solidFill>
              </a:rPr>
              <a:t>Council Advancement Committee	</a:t>
            </a:r>
          </a:p>
        </p:txBody>
      </p:sp>
      <p:sp>
        <p:nvSpPr>
          <p:cNvPr id="12291" name="Content Placeholder 2"/>
          <p:cNvSpPr>
            <a:spLocks noGrp="1"/>
          </p:cNvSpPr>
          <p:nvPr>
            <p:ph idx="1"/>
          </p:nvPr>
        </p:nvSpPr>
        <p:spPr>
          <a:xfrm>
            <a:off x="228600" y="5715000"/>
            <a:ext cx="8686800" cy="685800"/>
          </a:xfrm>
        </p:spPr>
        <p:txBody>
          <a:bodyPr/>
          <a:lstStyle/>
          <a:p>
            <a:pPr algn="ctr" eaLnBrk="1" hangingPunct="1">
              <a:buFont typeface="Wingdings 2" pitchFamily="18" charset="2"/>
              <a:buNone/>
            </a:pPr>
            <a:r>
              <a:rPr lang="en-US" altLang="en-US" sz="2800" dirty="0"/>
              <a:t>  </a:t>
            </a:r>
          </a:p>
        </p:txBody>
      </p:sp>
      <p:sp>
        <p:nvSpPr>
          <p:cNvPr id="12292" name="TextBox 3"/>
          <p:cNvSpPr txBox="1">
            <a:spLocks noChangeArrowheads="1"/>
          </p:cNvSpPr>
          <p:nvPr/>
        </p:nvSpPr>
        <p:spPr bwMode="auto">
          <a:xfrm>
            <a:off x="214313" y="1533465"/>
            <a:ext cx="86868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2800" b="1" dirty="0">
                <a:effectLst>
                  <a:outerShdw blurRad="38100" dist="38100" dir="2700000" algn="tl">
                    <a:srgbClr val="000000">
                      <a:alpha val="43137"/>
                    </a:srgbClr>
                  </a:outerShdw>
                </a:effectLst>
              </a:rPr>
              <a:t>APPROACH</a:t>
            </a:r>
          </a:p>
          <a:p>
            <a:pPr eaLnBrk="1" hangingPunct="1">
              <a:buClrTx/>
              <a:buSzTx/>
              <a:buFontTx/>
              <a:buNone/>
            </a:pPr>
            <a:endParaRPr lang="en-US" altLang="en-US" sz="800" b="1" dirty="0">
              <a:effectLst>
                <a:outerShdw blurRad="38100" dist="38100" dir="2700000" algn="tl">
                  <a:srgbClr val="000000">
                    <a:alpha val="43137"/>
                  </a:srgbClr>
                </a:outerShdw>
              </a:effectLst>
            </a:endParaRPr>
          </a:p>
          <a:p>
            <a:pPr eaLnBrk="1" hangingPunct="1">
              <a:buClrTx/>
              <a:buSzTx/>
              <a:buFontTx/>
              <a:buNone/>
            </a:pPr>
            <a:r>
              <a:rPr lang="en-US" altLang="en-US" sz="2800" dirty="0">
                <a:effectLst>
                  <a:outerShdw blurRad="38100" dist="38100" dir="2700000" algn="tl">
                    <a:srgbClr val="000000">
                      <a:alpha val="43137"/>
                    </a:srgbClr>
                  </a:outerShdw>
                </a:effectLst>
              </a:rPr>
              <a:t>We follow BSA’s official source for administering advancement, the </a:t>
            </a:r>
            <a:r>
              <a:rPr lang="en-US" altLang="en-US" sz="2800" b="1" i="1" dirty="0">
                <a:effectLst>
                  <a:outerShdw blurRad="38100" dist="38100" dir="2700000" algn="tl">
                    <a:srgbClr val="000000">
                      <a:alpha val="43137"/>
                    </a:srgbClr>
                  </a:outerShdw>
                </a:effectLst>
              </a:rPr>
              <a:t>Guide to Advancement</a:t>
            </a:r>
            <a:r>
              <a:rPr lang="en-US" altLang="en-US" sz="2800" dirty="0">
                <a:effectLst>
                  <a:outerShdw blurRad="38100" dist="38100" dir="2700000" algn="tl">
                    <a:srgbClr val="000000">
                      <a:alpha val="43137"/>
                    </a:srgbClr>
                  </a:outerShdw>
                </a:effectLst>
              </a:rPr>
              <a:t>. </a:t>
            </a:r>
          </a:p>
          <a:p>
            <a:pPr eaLnBrk="1" hangingPunct="1">
              <a:buClrTx/>
              <a:buSzTx/>
              <a:buFontTx/>
              <a:buNone/>
            </a:pPr>
            <a:endParaRPr lang="en-US" altLang="en-US" sz="1200" dirty="0">
              <a:effectLst>
                <a:outerShdw blurRad="38100" dist="38100" dir="2700000" algn="tl">
                  <a:srgbClr val="000000">
                    <a:alpha val="43137"/>
                  </a:srgbClr>
                </a:outerShdw>
              </a:effectLst>
            </a:endParaRPr>
          </a:p>
          <a:p>
            <a:pPr eaLnBrk="1" hangingPunct="1">
              <a:buClrTx/>
              <a:buSzTx/>
              <a:buFontTx/>
              <a:buNone/>
            </a:pPr>
            <a:r>
              <a:rPr lang="en-US" altLang="en-US" sz="2800" dirty="0">
                <a:effectLst>
                  <a:outerShdw blurRad="38100" dist="38100" dir="2700000" algn="tl">
                    <a:srgbClr val="000000">
                      <a:alpha val="43137"/>
                    </a:srgbClr>
                  </a:outerShdw>
                </a:effectLst>
              </a:rPr>
              <a:t>For situations not specifically covered in that document, we make decisions based on the aims and mission of the Boy Scouts of America,  the Scout Oath and Scout Law, and common sense.  </a:t>
            </a:r>
          </a:p>
          <a:p>
            <a:pPr eaLnBrk="1" hangingPunct="1">
              <a:buClrTx/>
              <a:buSzTx/>
              <a:buFontTx/>
              <a:buNone/>
            </a:pPr>
            <a:endParaRPr lang="en-US" altLang="en-US" sz="1200" dirty="0">
              <a:effectLst>
                <a:outerShdw blurRad="38100" dist="38100" dir="2700000" algn="tl">
                  <a:srgbClr val="000000">
                    <a:alpha val="43137"/>
                  </a:srgbClr>
                </a:outerShdw>
              </a:effectLst>
            </a:endParaRPr>
          </a:p>
          <a:p>
            <a:pPr eaLnBrk="1" hangingPunct="1">
              <a:buClrTx/>
              <a:buSzTx/>
              <a:buFontTx/>
              <a:buNone/>
            </a:pPr>
            <a:r>
              <a:rPr lang="en-US" altLang="en-US" sz="2800" dirty="0">
                <a:effectLst>
                  <a:outerShdw blurRad="38100" dist="38100" dir="2700000" algn="tl">
                    <a:srgbClr val="000000">
                      <a:alpha val="43137"/>
                    </a:srgbClr>
                  </a:outerShdw>
                </a:effectLst>
              </a:rPr>
              <a:t>Advancement is nothing more and nothing less than a method.  It is a means toward accomplishing the Boy Scouts of America mission; not an end in itself.</a:t>
            </a:r>
          </a:p>
          <a:p>
            <a:pPr eaLnBrk="1" hangingPunct="1">
              <a:buClrTx/>
              <a:buSzTx/>
              <a:buFontTx/>
              <a:buNone/>
            </a:pPr>
            <a:endParaRPr lang="en-US" altLang="en-US" sz="2800" dirty="0">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C6B06392-1630-44E2-9E3D-E88256A484E4}"/>
              </a:ext>
            </a:extLst>
          </p:cNvPr>
          <p:cNvSpPr>
            <a:spLocks noGrp="1"/>
          </p:cNvSpPr>
          <p:nvPr>
            <p:ph type="sldNum" sz="quarter" idx="12"/>
          </p:nvPr>
        </p:nvSpPr>
        <p:spPr/>
        <p:txBody>
          <a:bodyPr/>
          <a:lstStyle/>
          <a:p>
            <a:pPr>
              <a:defRPr/>
            </a:pPr>
            <a:fld id="{B5121072-0666-4814-8D5B-7D216FBA80BD}"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10736"/>
          </a:xfrm>
        </p:spPr>
        <p:txBody>
          <a:bodyPr/>
          <a:lstStyle/>
          <a:p>
            <a:pPr marL="54864" algn="ctr" eaLnBrk="1" fontAlgn="auto" hangingPunct="1">
              <a:spcAft>
                <a:spcPts val="0"/>
              </a:spcAft>
              <a:defRPr/>
            </a:pPr>
            <a:r>
              <a:rPr lang="en-US" sz="3600" dirty="0">
                <a:solidFill>
                  <a:schemeClr val="tx2">
                    <a:tint val="100000"/>
                    <a:shade val="90000"/>
                    <a:satMod val="250000"/>
                    <a:alpha val="100000"/>
                  </a:schemeClr>
                </a:solidFill>
              </a:rPr>
              <a:t>Council Advancement Committee	</a:t>
            </a:r>
          </a:p>
        </p:txBody>
      </p:sp>
      <p:sp>
        <p:nvSpPr>
          <p:cNvPr id="13315" name="Content Placeholder 2"/>
          <p:cNvSpPr>
            <a:spLocks noGrp="1"/>
          </p:cNvSpPr>
          <p:nvPr>
            <p:ph idx="1"/>
          </p:nvPr>
        </p:nvSpPr>
        <p:spPr>
          <a:xfrm>
            <a:off x="228600" y="5715000"/>
            <a:ext cx="8686800" cy="685800"/>
          </a:xfrm>
        </p:spPr>
        <p:txBody>
          <a:bodyPr/>
          <a:lstStyle/>
          <a:p>
            <a:pPr algn="ctr" eaLnBrk="1" hangingPunct="1">
              <a:buFont typeface="Wingdings 2" pitchFamily="18" charset="2"/>
              <a:buNone/>
            </a:pPr>
            <a:r>
              <a:rPr lang="en-US" altLang="en-US" sz="2800" dirty="0"/>
              <a:t>  </a:t>
            </a:r>
          </a:p>
        </p:txBody>
      </p:sp>
      <p:sp>
        <p:nvSpPr>
          <p:cNvPr id="13316" name="TextBox 3"/>
          <p:cNvSpPr txBox="1">
            <a:spLocks noChangeArrowheads="1"/>
          </p:cNvSpPr>
          <p:nvPr/>
        </p:nvSpPr>
        <p:spPr bwMode="auto">
          <a:xfrm>
            <a:off x="304800" y="1358436"/>
            <a:ext cx="86868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2800" b="1" dirty="0"/>
              <a:t>WHO IS THE COMMITTEE?</a:t>
            </a:r>
          </a:p>
          <a:p>
            <a:pPr lvl="1" eaLnBrk="1" hangingPunct="1">
              <a:buClrTx/>
              <a:buSzTx/>
              <a:buNone/>
            </a:pPr>
            <a:r>
              <a:rPr lang="en-US" altLang="en-US" sz="2400" dirty="0"/>
              <a:t>Chair, </a:t>
            </a:r>
          </a:p>
          <a:p>
            <a:pPr lvl="1" eaLnBrk="1" hangingPunct="1">
              <a:buClrTx/>
              <a:buSzTx/>
              <a:buNone/>
            </a:pPr>
            <a:r>
              <a:rPr lang="en-US" altLang="en-US" sz="2400" dirty="0"/>
              <a:t>Chairs of the 6 district advancement committees, </a:t>
            </a:r>
          </a:p>
          <a:p>
            <a:pPr lvl="1" eaLnBrk="1" hangingPunct="1">
              <a:buClrTx/>
              <a:buSzTx/>
              <a:buNone/>
            </a:pPr>
            <a:r>
              <a:rPr lang="en-US" altLang="en-US" sz="2400" dirty="0"/>
              <a:t>Members-at-large. </a:t>
            </a:r>
          </a:p>
          <a:p>
            <a:pPr eaLnBrk="1" hangingPunct="1">
              <a:buClrTx/>
              <a:buSzTx/>
              <a:buFontTx/>
              <a:buNone/>
            </a:pPr>
            <a:endParaRPr lang="en-US" altLang="en-US" sz="2800" dirty="0"/>
          </a:p>
          <a:p>
            <a:pPr eaLnBrk="1" hangingPunct="1">
              <a:buClrTx/>
              <a:buSzTx/>
              <a:buFontTx/>
              <a:buNone/>
            </a:pPr>
            <a:r>
              <a:rPr lang="en-US" altLang="en-US" sz="2800" dirty="0"/>
              <a:t>We cooperate with the other program function elements—outdoor programs, activities and civic service, and training—and also with the membership, finance, and unit-service functions.  The committee is supported by a council professional staff advisor.</a:t>
            </a:r>
          </a:p>
        </p:txBody>
      </p:sp>
      <p:sp>
        <p:nvSpPr>
          <p:cNvPr id="3" name="Slide Number Placeholder 2">
            <a:extLst>
              <a:ext uri="{FF2B5EF4-FFF2-40B4-BE49-F238E27FC236}">
                <a16:creationId xmlns:a16="http://schemas.microsoft.com/office/drawing/2014/main" id="{7EA2B295-9B8B-4583-88C4-5CB3B4E1D0C0}"/>
              </a:ext>
            </a:extLst>
          </p:cNvPr>
          <p:cNvSpPr>
            <a:spLocks noGrp="1"/>
          </p:cNvSpPr>
          <p:nvPr>
            <p:ph type="sldNum" sz="quarter" idx="12"/>
          </p:nvPr>
        </p:nvSpPr>
        <p:spPr/>
        <p:txBody>
          <a:bodyPr/>
          <a:lstStyle/>
          <a:p>
            <a:pPr>
              <a:defRPr/>
            </a:pPr>
            <a:fld id="{B5121072-0666-4814-8D5B-7D216FBA80BD}"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59458"/>
            <a:ext cx="8686800" cy="710736"/>
          </a:xfrm>
        </p:spPr>
        <p:txBody>
          <a:bodyPr>
            <a:normAutofit/>
          </a:bodyPr>
          <a:lstStyle/>
          <a:p>
            <a:pPr marL="54864" algn="ctr" eaLnBrk="1" fontAlgn="auto" hangingPunct="1">
              <a:spcAft>
                <a:spcPts val="0"/>
              </a:spcAft>
              <a:defRPr/>
            </a:pPr>
            <a:r>
              <a:rPr lang="en-US" sz="4000" dirty="0">
                <a:solidFill>
                  <a:schemeClr val="tx2">
                    <a:tint val="100000"/>
                    <a:shade val="90000"/>
                    <a:satMod val="250000"/>
                    <a:alpha val="100000"/>
                  </a:schemeClr>
                </a:solidFill>
              </a:rPr>
              <a:t>Council Advancement Committee	</a:t>
            </a:r>
          </a:p>
        </p:txBody>
      </p:sp>
      <p:sp>
        <p:nvSpPr>
          <p:cNvPr id="14339" name="Content Placeholder 2"/>
          <p:cNvSpPr>
            <a:spLocks noGrp="1"/>
          </p:cNvSpPr>
          <p:nvPr>
            <p:ph idx="1"/>
          </p:nvPr>
        </p:nvSpPr>
        <p:spPr>
          <a:xfrm>
            <a:off x="228600" y="5715000"/>
            <a:ext cx="8686800" cy="685800"/>
          </a:xfrm>
        </p:spPr>
        <p:txBody>
          <a:bodyPr/>
          <a:lstStyle/>
          <a:p>
            <a:pPr algn="ctr" eaLnBrk="1" hangingPunct="1">
              <a:buFont typeface="Wingdings 2" pitchFamily="18" charset="2"/>
              <a:buNone/>
            </a:pPr>
            <a:r>
              <a:rPr lang="en-US" altLang="en-US" sz="2800" dirty="0"/>
              <a:t>  </a:t>
            </a:r>
          </a:p>
        </p:txBody>
      </p:sp>
      <p:sp>
        <p:nvSpPr>
          <p:cNvPr id="6" name="TextBox 5"/>
          <p:cNvSpPr txBox="1"/>
          <p:nvPr/>
        </p:nvSpPr>
        <p:spPr>
          <a:xfrm>
            <a:off x="405932" y="1101063"/>
            <a:ext cx="8686800" cy="4862870"/>
          </a:xfrm>
          <a:prstGeom prst="rect">
            <a:avLst/>
          </a:prstGeom>
          <a:noFill/>
        </p:spPr>
        <p:txBody>
          <a:bodyPr>
            <a:spAutoFit/>
          </a:bodyPr>
          <a:lstStyle/>
          <a:p>
            <a:pPr>
              <a:defRPr/>
            </a:pPr>
            <a:r>
              <a:rPr lang="en-US" sz="2000" dirty="0">
                <a:effectLst>
                  <a:outerShdw blurRad="38100" dist="38100" dir="2700000" algn="tl">
                    <a:srgbClr val="000000">
                      <a:alpha val="43137"/>
                    </a:srgbClr>
                  </a:outerShdw>
                </a:effectLst>
                <a:latin typeface="+mn-lt"/>
              </a:rPr>
              <a:t>Chairman		Bruce Benson</a:t>
            </a:r>
          </a:p>
          <a:p>
            <a:pPr>
              <a:defRPr/>
            </a:pPr>
            <a:r>
              <a:rPr lang="en-US" sz="2000" dirty="0">
                <a:effectLst>
                  <a:outerShdw blurRad="38100" dist="38100" dir="2700000" algn="tl">
                    <a:srgbClr val="000000">
                      <a:alpha val="43137"/>
                    </a:srgbClr>
                  </a:outerShdw>
                </a:effectLst>
                <a:latin typeface="+mn-lt"/>
              </a:rPr>
              <a:t>Vice Chairman		George Kamper</a:t>
            </a:r>
          </a:p>
          <a:p>
            <a:pPr>
              <a:defRPr/>
            </a:pPr>
            <a:endParaRPr lang="en-US" sz="1000" dirty="0">
              <a:effectLst>
                <a:outerShdw blurRad="38100" dist="38100" dir="2700000" algn="tl">
                  <a:srgbClr val="000000">
                    <a:alpha val="43137"/>
                  </a:srgbClr>
                </a:outerShdw>
              </a:effectLst>
              <a:latin typeface="+mn-lt"/>
            </a:endParaRPr>
          </a:p>
          <a:p>
            <a:pPr>
              <a:defRPr/>
            </a:pPr>
            <a:r>
              <a:rPr lang="en-US" sz="2000" dirty="0">
                <a:effectLst>
                  <a:outerShdw blurRad="38100" dist="38100" dir="2700000" algn="tl">
                    <a:srgbClr val="000000">
                      <a:alpha val="43137"/>
                    </a:srgbClr>
                  </a:outerShdw>
                </a:effectLst>
                <a:latin typeface="+mn-lt"/>
              </a:rPr>
              <a:t>Members at Large	Scott Berger		New Merit Badges</a:t>
            </a:r>
          </a:p>
          <a:p>
            <a:pPr>
              <a:defRPr/>
            </a:pPr>
            <a:r>
              <a:rPr lang="en-US" sz="2000" dirty="0">
                <a:effectLst>
                  <a:outerShdw blurRad="38100" dist="38100" dir="2700000" algn="tl">
                    <a:srgbClr val="000000">
                      <a:alpha val="43137"/>
                    </a:srgbClr>
                  </a:outerShdw>
                </a:effectLst>
                <a:latin typeface="+mn-lt"/>
              </a:rPr>
              <a:t>			Mary Lynne Capen	Member at Large</a:t>
            </a:r>
          </a:p>
          <a:p>
            <a:pPr>
              <a:defRPr/>
            </a:pPr>
            <a:r>
              <a:rPr lang="en-US" sz="2000" dirty="0">
                <a:effectLst>
                  <a:outerShdw blurRad="38100" dist="38100" dir="2700000" algn="tl">
                    <a:srgbClr val="000000">
                      <a:alpha val="43137"/>
                    </a:srgbClr>
                  </a:outerShdw>
                </a:effectLst>
                <a:latin typeface="+mn-lt"/>
              </a:rPr>
              <a:t>			Deb Reidmiller		Special Needs</a:t>
            </a:r>
          </a:p>
          <a:p>
            <a:pPr>
              <a:defRPr/>
            </a:pPr>
            <a:r>
              <a:rPr lang="en-US" sz="2000" dirty="0">
                <a:effectLst>
                  <a:outerShdw blurRad="38100" dist="38100" dir="2700000" algn="tl">
                    <a:srgbClr val="000000">
                      <a:alpha val="43137"/>
                    </a:srgbClr>
                  </a:outerShdw>
                </a:effectLst>
                <a:latin typeface="+mn-lt"/>
              </a:rPr>
              <a:t>			Martha Kamichoff	Camp Advancement</a:t>
            </a:r>
          </a:p>
          <a:p>
            <a:pPr>
              <a:defRPr/>
            </a:pPr>
            <a:r>
              <a:rPr lang="en-US" sz="2000" dirty="0">
                <a:effectLst>
                  <a:outerShdw blurRad="38100" dist="38100" dir="2700000" algn="tl">
                    <a:srgbClr val="000000">
                      <a:alpha val="43137"/>
                    </a:srgbClr>
                  </a:outerShdw>
                </a:effectLst>
                <a:latin typeface="+mn-lt"/>
              </a:rPr>
              <a:t>			Michael Merritt		Events	</a:t>
            </a:r>
          </a:p>
          <a:p>
            <a:pPr>
              <a:defRPr/>
            </a:pPr>
            <a:r>
              <a:rPr lang="en-US" sz="1000" dirty="0">
                <a:effectLst>
                  <a:outerShdw blurRad="38100" dist="38100" dir="2700000" algn="tl">
                    <a:srgbClr val="000000">
                      <a:alpha val="43137"/>
                    </a:srgbClr>
                  </a:outerShdw>
                </a:effectLst>
                <a:latin typeface="+mn-lt"/>
              </a:rPr>
              <a:t>			</a:t>
            </a:r>
          </a:p>
          <a:p>
            <a:pPr>
              <a:defRPr/>
            </a:pPr>
            <a:r>
              <a:rPr lang="en-US" sz="2000" dirty="0">
                <a:effectLst>
                  <a:outerShdw blurRad="38100" dist="38100" dir="2700000" algn="tl">
                    <a:srgbClr val="000000">
                      <a:alpha val="43137"/>
                    </a:srgbClr>
                  </a:outerShdw>
                </a:effectLst>
                <a:latin typeface="+mn-lt"/>
              </a:rPr>
              <a:t>District Chairs		Dave Meehan		Black River</a:t>
            </a:r>
          </a:p>
          <a:p>
            <a:pPr>
              <a:defRPr/>
            </a:pPr>
            <a:r>
              <a:rPr lang="en-US" sz="2000" dirty="0">
                <a:effectLst>
                  <a:outerShdw blurRad="38100" dist="38100" dir="2700000" algn="tl">
                    <a:srgbClr val="000000">
                      <a:alpha val="43137"/>
                    </a:srgbClr>
                  </a:outerShdw>
                </a:effectLst>
                <a:latin typeface="+mn-lt"/>
              </a:rPr>
              <a:t>			Bob Weber		Fishawack</a:t>
            </a:r>
          </a:p>
          <a:p>
            <a:pPr>
              <a:defRPr/>
            </a:pPr>
            <a:r>
              <a:rPr lang="en-US" sz="2000" dirty="0">
                <a:effectLst>
                  <a:outerShdw blurRad="38100" dist="38100" dir="2700000" algn="tl">
                    <a:srgbClr val="000000">
                      <a:alpha val="43137"/>
                    </a:srgbClr>
                  </a:outerShdw>
                </a:effectLst>
                <a:latin typeface="+mn-lt"/>
              </a:rPr>
              <a:t>			Peter Glaser		Munsee</a:t>
            </a:r>
          </a:p>
          <a:p>
            <a:pPr>
              <a:defRPr/>
            </a:pPr>
            <a:r>
              <a:rPr lang="en-US" sz="2000" dirty="0">
                <a:effectLst>
                  <a:outerShdw blurRad="38100" dist="38100" dir="2700000" algn="tl">
                    <a:srgbClr val="000000">
                      <a:alpha val="43137"/>
                    </a:srgbClr>
                  </a:outerShdw>
                </a:effectLst>
                <a:latin typeface="+mn-lt"/>
              </a:rPr>
              <a:t>			Deb Hopkins		Raritan Valley</a:t>
            </a:r>
          </a:p>
          <a:p>
            <a:pPr>
              <a:defRPr/>
            </a:pPr>
            <a:r>
              <a:rPr lang="en-US" sz="2000" dirty="0">
                <a:effectLst>
                  <a:outerShdw blurRad="38100" dist="38100" dir="2700000" algn="tl">
                    <a:srgbClr val="000000">
                      <a:alpha val="43137"/>
                    </a:srgbClr>
                  </a:outerShdw>
                </a:effectLst>
                <a:latin typeface="+mn-lt"/>
              </a:rPr>
              <a:t>			George Lippencott	Sussex</a:t>
            </a:r>
          </a:p>
          <a:p>
            <a:pPr>
              <a:defRPr/>
            </a:pPr>
            <a:r>
              <a:rPr lang="en-US" sz="2000" dirty="0">
                <a:effectLst>
                  <a:outerShdw blurRad="38100" dist="38100" dir="2700000" algn="tl">
                    <a:srgbClr val="000000">
                      <a:alpha val="43137"/>
                    </a:srgbClr>
                  </a:outerShdw>
                </a:effectLst>
                <a:latin typeface="+mn-lt"/>
              </a:rPr>
              <a:t>			Christine O’Brien	Watchung Mountain</a:t>
            </a:r>
          </a:p>
          <a:p>
            <a:pPr>
              <a:defRPr/>
            </a:pPr>
            <a:endParaRPr lang="en-US" sz="1000" dirty="0">
              <a:effectLst>
                <a:outerShdw blurRad="38100" dist="38100" dir="2700000" algn="tl">
                  <a:srgbClr val="000000">
                    <a:alpha val="43137"/>
                  </a:srgbClr>
                </a:outerShdw>
              </a:effectLst>
              <a:latin typeface="+mn-lt"/>
            </a:endParaRPr>
          </a:p>
          <a:p>
            <a:pPr>
              <a:defRPr/>
            </a:pPr>
            <a:r>
              <a:rPr lang="en-US" sz="2000" dirty="0">
                <a:effectLst>
                  <a:outerShdw blurRad="38100" dist="38100" dir="2700000" algn="tl">
                    <a:srgbClr val="000000">
                      <a:alpha val="43137"/>
                    </a:srgbClr>
                  </a:outerShdw>
                </a:effectLst>
                <a:latin typeface="+mn-lt"/>
              </a:rPr>
              <a:t>Council Advisor	Al Thomas		Patriots’ Path Council</a:t>
            </a:r>
          </a:p>
        </p:txBody>
      </p:sp>
      <p:sp>
        <p:nvSpPr>
          <p:cNvPr id="3" name="Slide Number Placeholder 2">
            <a:extLst>
              <a:ext uri="{FF2B5EF4-FFF2-40B4-BE49-F238E27FC236}">
                <a16:creationId xmlns:a16="http://schemas.microsoft.com/office/drawing/2014/main" id="{BEB45A08-BC5E-44FF-9D52-66EB4191653E}"/>
              </a:ext>
            </a:extLst>
          </p:cNvPr>
          <p:cNvSpPr>
            <a:spLocks noGrp="1"/>
          </p:cNvSpPr>
          <p:nvPr>
            <p:ph type="sldNum" sz="quarter" idx="12"/>
          </p:nvPr>
        </p:nvSpPr>
        <p:spPr/>
        <p:txBody>
          <a:bodyPr/>
          <a:lstStyle/>
          <a:p>
            <a:pPr>
              <a:defRPr/>
            </a:pPr>
            <a:fld id="{B5121072-0666-4814-8D5B-7D216FBA80BD}" type="slidenum">
              <a:rPr lang="en-US" smtClean="0"/>
              <a:pPr>
                <a:defRPr/>
              </a:pPr>
              <a:t>7</a:t>
            </a:fld>
            <a:endParaRPr lang="en-US" dirty="0"/>
          </a:p>
        </p:txBody>
      </p:sp>
      <p:sp>
        <p:nvSpPr>
          <p:cNvPr id="4" name="Rectangle 3">
            <a:extLst>
              <a:ext uri="{FF2B5EF4-FFF2-40B4-BE49-F238E27FC236}">
                <a16:creationId xmlns:a16="http://schemas.microsoft.com/office/drawing/2014/main" id="{2C5021A0-0E70-4C9E-8208-2889B5F92AC5}"/>
              </a:ext>
            </a:extLst>
          </p:cNvPr>
          <p:cNvSpPr/>
          <p:nvPr/>
        </p:nvSpPr>
        <p:spPr>
          <a:xfrm>
            <a:off x="1905000" y="6212866"/>
            <a:ext cx="5410200" cy="369332"/>
          </a:xfrm>
          <a:prstGeom prst="rect">
            <a:avLst/>
          </a:prstGeom>
        </p:spPr>
        <p:txBody>
          <a:bodyPr wrap="square">
            <a:spAutoFit/>
          </a:bodyPr>
          <a:lstStyle/>
          <a:p>
            <a:r>
              <a:rPr lang="en-US" dirty="0"/>
              <a:t>https://ppcbsa.org/committees/advancement/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28600" y="5715000"/>
            <a:ext cx="8686800" cy="685800"/>
          </a:xfrm>
        </p:spPr>
        <p:txBody>
          <a:bodyPr/>
          <a:lstStyle/>
          <a:p>
            <a:pPr algn="ctr" eaLnBrk="1" hangingPunct="1">
              <a:buFont typeface="Wingdings 2" pitchFamily="18" charset="2"/>
              <a:buNone/>
            </a:pPr>
            <a:r>
              <a:rPr lang="en-US" altLang="en-US" sz="2800" dirty="0"/>
              <a:t>  </a:t>
            </a:r>
          </a:p>
        </p:txBody>
      </p:sp>
      <p:sp>
        <p:nvSpPr>
          <p:cNvPr id="3" name="Slide Number Placeholder 2">
            <a:extLst>
              <a:ext uri="{FF2B5EF4-FFF2-40B4-BE49-F238E27FC236}">
                <a16:creationId xmlns:a16="http://schemas.microsoft.com/office/drawing/2014/main" id="{BEB45A08-BC5E-44FF-9D52-66EB4191653E}"/>
              </a:ext>
            </a:extLst>
          </p:cNvPr>
          <p:cNvSpPr>
            <a:spLocks noGrp="1"/>
          </p:cNvSpPr>
          <p:nvPr>
            <p:ph type="sldNum" sz="quarter" idx="12"/>
          </p:nvPr>
        </p:nvSpPr>
        <p:spPr/>
        <p:txBody>
          <a:bodyPr/>
          <a:lstStyle/>
          <a:p>
            <a:pPr>
              <a:defRPr/>
            </a:pPr>
            <a:fld id="{B5121072-0666-4814-8D5B-7D216FBA80BD}" type="slidenum">
              <a:rPr lang="en-US" smtClean="0"/>
              <a:pPr>
                <a:defRPr/>
              </a:pPr>
              <a:t>8</a:t>
            </a:fld>
            <a:endParaRPr lang="en-US" dirty="0"/>
          </a:p>
        </p:txBody>
      </p:sp>
      <p:sp>
        <p:nvSpPr>
          <p:cNvPr id="4" name="Rectangle 3">
            <a:extLst>
              <a:ext uri="{FF2B5EF4-FFF2-40B4-BE49-F238E27FC236}">
                <a16:creationId xmlns:a16="http://schemas.microsoft.com/office/drawing/2014/main" id="{2C5021A0-0E70-4C9E-8208-2889B5F92AC5}"/>
              </a:ext>
            </a:extLst>
          </p:cNvPr>
          <p:cNvSpPr/>
          <p:nvPr/>
        </p:nvSpPr>
        <p:spPr>
          <a:xfrm>
            <a:off x="1246871" y="6057900"/>
            <a:ext cx="7114491" cy="646331"/>
          </a:xfrm>
          <a:prstGeom prst="rect">
            <a:avLst/>
          </a:prstGeom>
        </p:spPr>
        <p:txBody>
          <a:bodyPr wrap="square">
            <a:spAutoFit/>
          </a:bodyPr>
          <a:lstStyle/>
          <a:p>
            <a:r>
              <a:rPr lang="en-US" dirty="0"/>
              <a:t>https://ppcbsa.org/committees/advancement/council-methods-policies-practices-and-procedures/</a:t>
            </a:r>
          </a:p>
        </p:txBody>
      </p:sp>
      <p:sp>
        <p:nvSpPr>
          <p:cNvPr id="7" name="Title 1">
            <a:extLst>
              <a:ext uri="{FF2B5EF4-FFF2-40B4-BE49-F238E27FC236}">
                <a16:creationId xmlns:a16="http://schemas.microsoft.com/office/drawing/2014/main" id="{1C895878-3792-41EB-A4C6-ACED7397A21E}"/>
              </a:ext>
            </a:extLst>
          </p:cNvPr>
          <p:cNvSpPr txBox="1">
            <a:spLocks/>
          </p:cNvSpPr>
          <p:nvPr/>
        </p:nvSpPr>
        <p:spPr>
          <a:xfrm>
            <a:off x="-381000" y="275802"/>
            <a:ext cx="7536766" cy="838199"/>
          </a:xfrm>
          <a:prstGeom prst="rect">
            <a:avLst/>
          </a:prstGeom>
        </p:spPr>
        <p:txBody>
          <a:bodyPr rIns="91440" anchor="b">
            <a:norm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defRPr sz="4600" kern="1200">
                <a:solidFill>
                  <a:srgbClr val="EDE8CD"/>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r>
              <a:rPr lang="en-US" sz="4400"/>
              <a:t>Local Council Policies</a:t>
            </a:r>
            <a:endParaRPr lang="en-US" sz="4400" dirty="0"/>
          </a:p>
        </p:txBody>
      </p:sp>
      <p:sp>
        <p:nvSpPr>
          <p:cNvPr id="8" name="Subtitle 2">
            <a:extLst>
              <a:ext uri="{FF2B5EF4-FFF2-40B4-BE49-F238E27FC236}">
                <a16:creationId xmlns:a16="http://schemas.microsoft.com/office/drawing/2014/main" id="{4CE0B7F3-C1BA-4A54-B4D7-E29BEB017D75}"/>
              </a:ext>
            </a:extLst>
          </p:cNvPr>
          <p:cNvSpPr txBox="1">
            <a:spLocks/>
          </p:cNvSpPr>
          <p:nvPr/>
        </p:nvSpPr>
        <p:spPr bwMode="auto">
          <a:xfrm>
            <a:off x="1523999" y="1219200"/>
            <a:ext cx="656023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9BBB59"/>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9BBB59"/>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9BBB59"/>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r>
              <a:rPr lang="en-US" sz="2400" dirty="0"/>
              <a:t>Community Service Reporting for Eagle 	Scout Service Projects</a:t>
            </a:r>
          </a:p>
          <a:p>
            <a:r>
              <a:rPr lang="en-US" sz="2400" dirty="0"/>
              <a:t>Council Advancement Committee 	Membership and Meetings</a:t>
            </a:r>
          </a:p>
          <a:p>
            <a:r>
              <a:rPr lang="en-US" sz="2400" dirty="0"/>
              <a:t>Council Policy and Procedure on Limited Exceptions to Swimming Requirements</a:t>
            </a:r>
          </a:p>
          <a:p>
            <a:r>
              <a:rPr lang="en-US" sz="2400" dirty="0"/>
              <a:t>Eagle Scout paperwork for Council and   	Boards of Review</a:t>
            </a:r>
          </a:p>
          <a:p>
            <a:r>
              <a:rPr lang="en-US" sz="2400" dirty="0"/>
              <a:t>Eagle Scout Service Project Funding Policy</a:t>
            </a:r>
          </a:p>
          <a:p>
            <a:r>
              <a:rPr lang="en-US" sz="2400" dirty="0"/>
              <a:t>Merit Badge Counselor Policy</a:t>
            </a:r>
          </a:p>
          <a:p>
            <a:r>
              <a:rPr lang="en-US" sz="2400" dirty="0"/>
              <a:t>Methods for Conducting Eagle Scout 	Boards of Review</a:t>
            </a:r>
          </a:p>
          <a:p>
            <a:endParaRPr lang="en-US" sz="2400" dirty="0"/>
          </a:p>
        </p:txBody>
      </p:sp>
    </p:spTree>
    <p:extLst>
      <p:ext uri="{BB962C8B-B14F-4D97-AF65-F5344CB8AC3E}">
        <p14:creationId xmlns:p14="http://schemas.microsoft.com/office/powerpoint/2010/main" val="3849759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067800" cy="710736"/>
          </a:xfrm>
        </p:spPr>
        <p:txBody>
          <a:bodyPr/>
          <a:lstStyle/>
          <a:p>
            <a:pPr marL="54864" algn="ctr" eaLnBrk="1" fontAlgn="auto" hangingPunct="1">
              <a:spcAft>
                <a:spcPts val="0"/>
              </a:spcAft>
              <a:defRPr/>
            </a:pPr>
            <a:r>
              <a:rPr lang="en-US" sz="3600" b="1" dirty="0">
                <a:solidFill>
                  <a:schemeClr val="tx2">
                    <a:tint val="100000"/>
                    <a:shade val="90000"/>
                    <a:satMod val="250000"/>
                    <a:alpha val="100000"/>
                  </a:schemeClr>
                </a:solidFill>
              </a:rPr>
              <a:t>2019 Guide to Advancement</a:t>
            </a:r>
            <a:r>
              <a:rPr lang="en-US" sz="3600" dirty="0">
                <a:solidFill>
                  <a:schemeClr val="tx2">
                    <a:tint val="100000"/>
                    <a:shade val="90000"/>
                    <a:satMod val="250000"/>
                    <a:alpha val="100000"/>
                  </a:schemeClr>
                </a:solidFill>
              </a:rPr>
              <a:t>	</a:t>
            </a:r>
          </a:p>
        </p:txBody>
      </p:sp>
      <p:sp>
        <p:nvSpPr>
          <p:cNvPr id="15363" name="TextBox 3"/>
          <p:cNvSpPr txBox="1">
            <a:spLocks noChangeArrowheads="1"/>
          </p:cNvSpPr>
          <p:nvPr/>
        </p:nvSpPr>
        <p:spPr bwMode="auto">
          <a:xfrm>
            <a:off x="228600" y="1539299"/>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9BBB59"/>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9BBB59"/>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9BBB59"/>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9BBB59"/>
              </a:buClr>
              <a:buSzPct val="100000"/>
              <a:buFont typeface="Wingdings 2" pitchFamily="18" charset="2"/>
              <a:buChar char=""/>
              <a:defRPr sz="1900">
                <a:solidFill>
                  <a:schemeClr val="tx1"/>
                </a:solidFill>
                <a:latin typeface="Rockwell" pitchFamily="18" charset="0"/>
              </a:defRPr>
            </a:lvl9pPr>
          </a:lstStyle>
          <a:p>
            <a:pPr algn="ctr" eaLnBrk="1" hangingPunct="1">
              <a:buClrTx/>
              <a:buSzTx/>
              <a:buFontTx/>
              <a:buNone/>
            </a:pPr>
            <a:r>
              <a:rPr lang="en-US" altLang="en-US" dirty="0">
                <a:effectLst>
                  <a:outerShdw blurRad="38100" dist="38100" dir="2700000" algn="tl">
                    <a:srgbClr val="000000">
                      <a:alpha val="43137"/>
                    </a:srgbClr>
                  </a:outerShdw>
                </a:effectLst>
              </a:rPr>
              <a:t>Where can I get the 2019 GTA?</a:t>
            </a:r>
          </a:p>
        </p:txBody>
      </p:sp>
      <p:pic>
        <p:nvPicPr>
          <p:cNvPr id="153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475" y="2362200"/>
            <a:ext cx="340042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 y="5029200"/>
            <a:ext cx="8686799" cy="954107"/>
          </a:xfrm>
          <a:prstGeom prst="rect">
            <a:avLst/>
          </a:prstGeom>
          <a:noFill/>
        </p:spPr>
        <p:txBody>
          <a:bodyPr wrap="square" rtlCol="0">
            <a:spAutoFit/>
          </a:bodyPr>
          <a:lstStyle/>
          <a:p>
            <a:pPr algn="ctr"/>
            <a:r>
              <a:rPr lang="en-US" sz="2800" dirty="0"/>
              <a:t>Online version </a:t>
            </a:r>
          </a:p>
          <a:p>
            <a:pPr algn="ctr"/>
            <a:r>
              <a:rPr lang="en-US" sz="2800" dirty="0"/>
              <a:t>www.scouting.org/filestore/pdf/33088.pdf</a:t>
            </a:r>
          </a:p>
        </p:txBody>
      </p:sp>
      <p:sp>
        <p:nvSpPr>
          <p:cNvPr id="4" name="Slide Number Placeholder 3">
            <a:extLst>
              <a:ext uri="{FF2B5EF4-FFF2-40B4-BE49-F238E27FC236}">
                <a16:creationId xmlns:a16="http://schemas.microsoft.com/office/drawing/2014/main" id="{2EAE84E1-BD3E-4DE0-BF4F-0A15CC42E377}"/>
              </a:ext>
            </a:extLst>
          </p:cNvPr>
          <p:cNvSpPr>
            <a:spLocks noGrp="1"/>
          </p:cNvSpPr>
          <p:nvPr>
            <p:ph type="sldNum" sz="quarter" idx="12"/>
          </p:nvPr>
        </p:nvSpPr>
        <p:spPr/>
        <p:txBody>
          <a:bodyPr/>
          <a:lstStyle/>
          <a:p>
            <a:pPr>
              <a:defRPr/>
            </a:pPr>
            <a:fld id="{B5121072-0666-4814-8D5B-7D216FBA80BD}" type="slidenum">
              <a:rPr lang="en-US" smtClean="0"/>
              <a:pPr>
                <a:defRPr/>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1778</TotalTime>
  <Words>2010</Words>
  <Application>Microsoft Office PowerPoint</Application>
  <PresentationFormat>On-screen Show (4:3)</PresentationFormat>
  <Paragraphs>334</Paragraphs>
  <Slides>32</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Lucida Calligraphy</vt:lpstr>
      <vt:lpstr>Rockwell</vt:lpstr>
      <vt:lpstr>Wingdings 2</vt:lpstr>
      <vt:lpstr>Foundry</vt:lpstr>
      <vt:lpstr>2019 Guide to Advancement </vt:lpstr>
      <vt:lpstr>PowerPoint Presentation</vt:lpstr>
      <vt:lpstr>PowerPoint Presentation</vt:lpstr>
      <vt:lpstr>Council Advancement Committee </vt:lpstr>
      <vt:lpstr>Council Advancement Committee </vt:lpstr>
      <vt:lpstr>Council Advancement Committee </vt:lpstr>
      <vt:lpstr>Council Advancement Committee </vt:lpstr>
      <vt:lpstr>PowerPoint Presentation</vt:lpstr>
      <vt:lpstr>2019 Guide to Advancement </vt:lpstr>
      <vt:lpstr>PowerPoint Presentation</vt:lpstr>
      <vt:lpstr>PowerPoint Presentation</vt:lpstr>
      <vt:lpstr>PowerPoint Presentation</vt:lpstr>
      <vt:lpstr>PowerPoint Presentation</vt:lpstr>
      <vt:lpstr>PowerPoint Presentation</vt:lpstr>
      <vt:lpstr>PowerPoint Presentation</vt:lpstr>
      <vt:lpstr>Section 1 Introduction</vt:lpstr>
      <vt:lpstr>Section 1 Introduction</vt:lpstr>
      <vt:lpstr>Section 2 Advancement Defined</vt:lpstr>
      <vt:lpstr>Section 2 Advancement Defined</vt:lpstr>
      <vt:lpstr>Section 2 Advancement Defined</vt:lpstr>
      <vt:lpstr>         Guidelines for Recognition and  Advancement Committees</vt:lpstr>
      <vt:lpstr>         The Mechanics  of Advancement</vt:lpstr>
      <vt:lpstr>         Special Considerations </vt:lpstr>
      <vt:lpstr>         Electronic Advancement Reporting </vt:lpstr>
      <vt:lpstr>             The Merit Badge        Program </vt:lpstr>
      <vt:lpstr> Boards of Review:   An Overview for All Ranks</vt:lpstr>
      <vt:lpstr> Boards of Review:   An Overview for All Ranks</vt:lpstr>
      <vt:lpstr> The Eagle Scout Rank</vt:lpstr>
      <vt:lpstr>Advancement for Members With Special Needs</vt:lpstr>
      <vt:lpstr>Appendix</vt:lpstr>
      <vt:lpstr>Questions and Answers</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Guide to Advancement</dc:title>
  <dc:creator>toshiba</dc:creator>
  <cp:lastModifiedBy>Michael Merritt</cp:lastModifiedBy>
  <cp:revision>114</cp:revision>
  <dcterms:created xsi:type="dcterms:W3CDTF">2013-10-17T15:34:21Z</dcterms:created>
  <dcterms:modified xsi:type="dcterms:W3CDTF">2020-12-06T02:23:00Z</dcterms:modified>
</cp:coreProperties>
</file>